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309" r:id="rId2"/>
    <p:sldId id="263" r:id="rId3"/>
    <p:sldId id="311" r:id="rId4"/>
    <p:sldId id="266" r:id="rId5"/>
    <p:sldId id="280" r:id="rId6"/>
    <p:sldId id="307" r:id="rId7"/>
    <p:sldId id="344" r:id="rId8"/>
    <p:sldId id="349" r:id="rId9"/>
    <p:sldId id="277" r:id="rId10"/>
    <p:sldId id="288" r:id="rId11"/>
    <p:sldId id="336" r:id="rId12"/>
    <p:sldId id="338" r:id="rId13"/>
    <p:sldId id="337" r:id="rId14"/>
    <p:sldId id="281" r:id="rId15"/>
    <p:sldId id="325" r:id="rId16"/>
    <p:sldId id="328" r:id="rId17"/>
    <p:sldId id="322" r:id="rId18"/>
    <p:sldId id="333" r:id="rId19"/>
    <p:sldId id="335" r:id="rId20"/>
    <p:sldId id="334" r:id="rId21"/>
    <p:sldId id="286" r:id="rId22"/>
    <p:sldId id="290" r:id="rId23"/>
    <p:sldId id="302" r:id="rId24"/>
    <p:sldId id="300" r:id="rId25"/>
    <p:sldId id="319" r:id="rId26"/>
    <p:sldId id="326" r:id="rId27"/>
    <p:sldId id="332" r:id="rId28"/>
    <p:sldId id="341" r:id="rId29"/>
    <p:sldId id="282" r:id="rId30"/>
    <p:sldId id="327" r:id="rId31"/>
    <p:sldId id="330" r:id="rId32"/>
    <p:sldId id="365" r:id="rId33"/>
    <p:sldId id="366" r:id="rId34"/>
    <p:sldId id="357" r:id="rId35"/>
    <p:sldId id="345" r:id="rId36"/>
    <p:sldId id="351" r:id="rId37"/>
    <p:sldId id="359" r:id="rId38"/>
    <p:sldId id="353" r:id="rId39"/>
    <p:sldId id="324" r:id="rId40"/>
    <p:sldId id="362" r:id="rId41"/>
    <p:sldId id="364" r:id="rId42"/>
    <p:sldId id="31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95763E-DA03-4BE3-ADF6-01E48D6A55BD}">
          <p14:sldIdLst>
            <p14:sldId id="309"/>
            <p14:sldId id="263"/>
            <p14:sldId id="311"/>
            <p14:sldId id="266"/>
            <p14:sldId id="280"/>
            <p14:sldId id="307"/>
            <p14:sldId id="344"/>
            <p14:sldId id="349"/>
            <p14:sldId id="277"/>
            <p14:sldId id="288"/>
            <p14:sldId id="336"/>
            <p14:sldId id="338"/>
            <p14:sldId id="337"/>
            <p14:sldId id="281"/>
            <p14:sldId id="325"/>
            <p14:sldId id="328"/>
            <p14:sldId id="322"/>
            <p14:sldId id="333"/>
            <p14:sldId id="335"/>
            <p14:sldId id="334"/>
            <p14:sldId id="286"/>
            <p14:sldId id="290"/>
            <p14:sldId id="302"/>
            <p14:sldId id="300"/>
            <p14:sldId id="319"/>
            <p14:sldId id="326"/>
            <p14:sldId id="332"/>
            <p14:sldId id="341"/>
            <p14:sldId id="282"/>
            <p14:sldId id="327"/>
            <p14:sldId id="330"/>
            <p14:sldId id="365"/>
            <p14:sldId id="366"/>
            <p14:sldId id="357"/>
            <p14:sldId id="345"/>
            <p14:sldId id="351"/>
            <p14:sldId id="359"/>
            <p14:sldId id="353"/>
            <p14:sldId id="324"/>
            <p14:sldId id="362"/>
            <p14:sldId id="364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THỊ THANH HƯƠNG" initials="NH" lastIdx="1" clrIdx="0">
    <p:extLst>
      <p:ext uri="{19B8F6BF-5375-455C-9EA6-DF929625EA0E}">
        <p15:presenceInfo xmlns:p15="http://schemas.microsoft.com/office/powerpoint/2012/main" userId="S::1612243@student.hcmus.edu.vn::691a0818-2e7b-4ebb-b23e-ffe7253ed5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44546A"/>
    <a:srgbClr val="FF7576"/>
    <a:srgbClr val="5C739C"/>
    <a:srgbClr val="5C646F"/>
    <a:srgbClr val="E47070"/>
    <a:srgbClr val="DC6866"/>
    <a:srgbClr val="F6947E"/>
    <a:srgbClr val="6AC259"/>
    <a:srgbClr val="F69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30C74-A513-4A62-953B-CE497E0D3CCA}" v="5855" dt="2018-11-27T14:50:06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9B4E9-281D-4E09-836A-459B81F96D02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855CA-F6B2-43D9-92D5-AB82213C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74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4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7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1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3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0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9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7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4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55CA-F6B2-43D9-92D5-AB82213C91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4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7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1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561594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11652" y="514559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959881" y="514559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308109" y="514559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11652" y="3540570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59881" y="3540570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308109" y="3540570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1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4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5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4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2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2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gif"/><Relationship Id="rId5" Type="http://schemas.openxmlformats.org/officeDocument/2006/relationships/image" Target="../media/image42.png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0.sv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gif"/><Relationship Id="rId5" Type="http://schemas.openxmlformats.org/officeDocument/2006/relationships/image" Target="../media/image59.png"/><Relationship Id="rId4" Type="http://schemas.openxmlformats.org/officeDocument/2006/relationships/image" Target="../media/image5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64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gif"/><Relationship Id="rId5" Type="http://schemas.openxmlformats.org/officeDocument/2006/relationships/image" Target="../media/image50.sv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gif"/><Relationship Id="rId5" Type="http://schemas.openxmlformats.org/officeDocument/2006/relationships/image" Target="../media/image50.sv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clipart.org/detail/200744/primary-player-record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55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8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gif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9.sv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5.png"/><Relationship Id="rId9" Type="http://schemas.openxmlformats.org/officeDocument/2006/relationships/image" Target="../media/image9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gif"/><Relationship Id="rId5" Type="http://schemas.openxmlformats.org/officeDocument/2006/relationships/image" Target="../media/image4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99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E49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F666C-4210-4C63-8A1B-4180FC678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19" y="2309854"/>
            <a:ext cx="2545383" cy="4548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373CC9-C3AF-42D2-8E2F-CD1134F3D652}"/>
              </a:ext>
            </a:extLst>
          </p:cNvPr>
          <p:cNvSpPr txBox="1"/>
          <p:nvPr/>
        </p:nvSpPr>
        <p:spPr>
          <a:xfrm>
            <a:off x="3300202" y="973546"/>
            <a:ext cx="5633273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>
                <a:latin typeface="FS Just Awesome Regular" pitchFamily="50" charset="0"/>
              </a:rPr>
              <a:t>Play </a:t>
            </a:r>
            <a:r>
              <a:rPr lang="en-US" sz="6600">
                <a:latin typeface="FS Just Awesome Regular"/>
              </a:rPr>
              <a:t>with</a:t>
            </a:r>
            <a:r>
              <a:rPr lang="en-US" sz="6600">
                <a:latin typeface="FS Just Awesome Regular" pitchFamily="50" charset="0"/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390014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0">
            <a:extLst>
              <a:ext uri="{FF2B5EF4-FFF2-40B4-BE49-F238E27FC236}">
                <a16:creationId xmlns:a16="http://schemas.microsoft.com/office/drawing/2014/main" id="{67351705-0B83-4696-8FE9-F1918FD0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40" y="2011229"/>
            <a:ext cx="3340615" cy="4361133"/>
          </a:xfrm>
          <a:prstGeom prst="rect">
            <a:avLst/>
          </a:prstGeom>
        </p:spPr>
      </p:pic>
      <p:sp>
        <p:nvSpPr>
          <p:cNvPr id="57" name="Tam giác Cân 56">
            <a:extLst>
              <a:ext uri="{FF2B5EF4-FFF2-40B4-BE49-F238E27FC236}">
                <a16:creationId xmlns:a16="http://schemas.microsoft.com/office/drawing/2014/main" id="{49A26678-A750-4016-804D-E9180791406B}"/>
              </a:ext>
            </a:extLst>
          </p:cNvPr>
          <p:cNvSpPr/>
          <p:nvPr/>
        </p:nvSpPr>
        <p:spPr>
          <a:xfrm>
            <a:off x="0" y="6553214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am giác Cân 57">
            <a:extLst>
              <a:ext uri="{FF2B5EF4-FFF2-40B4-BE49-F238E27FC236}">
                <a16:creationId xmlns:a16="http://schemas.microsoft.com/office/drawing/2014/main" id="{E9532677-3C3E-4B06-9C49-B4ED5930C2D4}"/>
              </a:ext>
            </a:extLst>
          </p:cNvPr>
          <p:cNvSpPr/>
          <p:nvPr/>
        </p:nvSpPr>
        <p:spPr>
          <a:xfrm rot="3534932">
            <a:off x="384785" y="6483604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am giác Cân 59">
            <a:extLst>
              <a:ext uri="{FF2B5EF4-FFF2-40B4-BE49-F238E27FC236}">
                <a16:creationId xmlns:a16="http://schemas.microsoft.com/office/drawing/2014/main" id="{BB00C3AB-146E-4173-AFD1-5E301E02C8E3}"/>
              </a:ext>
            </a:extLst>
          </p:cNvPr>
          <p:cNvSpPr/>
          <p:nvPr/>
        </p:nvSpPr>
        <p:spPr>
          <a:xfrm>
            <a:off x="673885" y="6553200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am giác Cân 60">
            <a:extLst>
              <a:ext uri="{FF2B5EF4-FFF2-40B4-BE49-F238E27FC236}">
                <a16:creationId xmlns:a16="http://schemas.microsoft.com/office/drawing/2014/main" id="{1CC5B64B-E942-4340-AF62-270516397099}"/>
              </a:ext>
            </a:extLst>
          </p:cNvPr>
          <p:cNvSpPr/>
          <p:nvPr/>
        </p:nvSpPr>
        <p:spPr>
          <a:xfrm rot="3642274">
            <a:off x="1065272" y="6499595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am giác Cân 61">
            <a:extLst>
              <a:ext uri="{FF2B5EF4-FFF2-40B4-BE49-F238E27FC236}">
                <a16:creationId xmlns:a16="http://schemas.microsoft.com/office/drawing/2014/main" id="{EEBCFB89-B8E2-4D39-8A79-1C78DFEA779A}"/>
              </a:ext>
            </a:extLst>
          </p:cNvPr>
          <p:cNvSpPr/>
          <p:nvPr/>
        </p:nvSpPr>
        <p:spPr>
          <a:xfrm>
            <a:off x="1342142" y="6553200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am giác Cân 62">
            <a:extLst>
              <a:ext uri="{FF2B5EF4-FFF2-40B4-BE49-F238E27FC236}">
                <a16:creationId xmlns:a16="http://schemas.microsoft.com/office/drawing/2014/main" id="{976284BF-6670-4854-8911-161CC6570C10}"/>
              </a:ext>
            </a:extLst>
          </p:cNvPr>
          <p:cNvSpPr/>
          <p:nvPr/>
        </p:nvSpPr>
        <p:spPr>
          <a:xfrm rot="3594475">
            <a:off x="1737073" y="6504010"/>
            <a:ext cx="343777" cy="295951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am giác Cân 63">
            <a:extLst>
              <a:ext uri="{FF2B5EF4-FFF2-40B4-BE49-F238E27FC236}">
                <a16:creationId xmlns:a16="http://schemas.microsoft.com/office/drawing/2014/main" id="{67EC3B28-E33B-4347-B6D0-EF909012A4C3}"/>
              </a:ext>
            </a:extLst>
          </p:cNvPr>
          <p:cNvSpPr/>
          <p:nvPr/>
        </p:nvSpPr>
        <p:spPr>
          <a:xfrm>
            <a:off x="2019699" y="6553187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am giác Cân 64">
            <a:extLst>
              <a:ext uri="{FF2B5EF4-FFF2-40B4-BE49-F238E27FC236}">
                <a16:creationId xmlns:a16="http://schemas.microsoft.com/office/drawing/2014/main" id="{3509EA10-E4ED-40BE-90A6-8180AD953461}"/>
              </a:ext>
            </a:extLst>
          </p:cNvPr>
          <p:cNvSpPr/>
          <p:nvPr/>
        </p:nvSpPr>
        <p:spPr>
          <a:xfrm rot="3590395">
            <a:off x="2398438" y="6504012"/>
            <a:ext cx="343777" cy="295951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am giác Cân 65">
            <a:extLst>
              <a:ext uri="{FF2B5EF4-FFF2-40B4-BE49-F238E27FC236}">
                <a16:creationId xmlns:a16="http://schemas.microsoft.com/office/drawing/2014/main" id="{97107F58-17CB-47F1-9D6F-169A7039D667}"/>
              </a:ext>
            </a:extLst>
          </p:cNvPr>
          <p:cNvSpPr/>
          <p:nvPr/>
        </p:nvSpPr>
        <p:spPr>
          <a:xfrm>
            <a:off x="2687956" y="6553187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am giác Cân 66">
            <a:extLst>
              <a:ext uri="{FF2B5EF4-FFF2-40B4-BE49-F238E27FC236}">
                <a16:creationId xmlns:a16="http://schemas.microsoft.com/office/drawing/2014/main" id="{78801481-ECD6-479B-942E-662CA5B011EB}"/>
              </a:ext>
            </a:extLst>
          </p:cNvPr>
          <p:cNvSpPr/>
          <p:nvPr/>
        </p:nvSpPr>
        <p:spPr>
          <a:xfrm rot="3611852">
            <a:off x="3066695" y="6504011"/>
            <a:ext cx="343777" cy="295951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am giác Cân 67">
            <a:extLst>
              <a:ext uri="{FF2B5EF4-FFF2-40B4-BE49-F238E27FC236}">
                <a16:creationId xmlns:a16="http://schemas.microsoft.com/office/drawing/2014/main" id="{68FE63D8-133C-4399-8744-18F0E967F2DE}"/>
              </a:ext>
            </a:extLst>
          </p:cNvPr>
          <p:cNvSpPr/>
          <p:nvPr/>
        </p:nvSpPr>
        <p:spPr>
          <a:xfrm>
            <a:off x="3360063" y="6553215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am giác Cân 68">
            <a:extLst>
              <a:ext uri="{FF2B5EF4-FFF2-40B4-BE49-F238E27FC236}">
                <a16:creationId xmlns:a16="http://schemas.microsoft.com/office/drawing/2014/main" id="{5398835C-972E-42A2-9877-1A4802C24765}"/>
              </a:ext>
            </a:extLst>
          </p:cNvPr>
          <p:cNvSpPr/>
          <p:nvPr/>
        </p:nvSpPr>
        <p:spPr>
          <a:xfrm rot="3534932">
            <a:off x="3744848" y="6483605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am giác Cân 69">
            <a:extLst>
              <a:ext uri="{FF2B5EF4-FFF2-40B4-BE49-F238E27FC236}">
                <a16:creationId xmlns:a16="http://schemas.microsoft.com/office/drawing/2014/main" id="{11A147D1-F733-4E53-9505-462C17607C25}"/>
              </a:ext>
            </a:extLst>
          </p:cNvPr>
          <p:cNvSpPr/>
          <p:nvPr/>
        </p:nvSpPr>
        <p:spPr>
          <a:xfrm>
            <a:off x="4033948" y="6553201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am giác Cân 71">
            <a:extLst>
              <a:ext uri="{FF2B5EF4-FFF2-40B4-BE49-F238E27FC236}">
                <a16:creationId xmlns:a16="http://schemas.microsoft.com/office/drawing/2014/main" id="{DE4D8C91-09D1-46FE-B8E4-2DCC66F0D055}"/>
              </a:ext>
            </a:extLst>
          </p:cNvPr>
          <p:cNvSpPr/>
          <p:nvPr/>
        </p:nvSpPr>
        <p:spPr>
          <a:xfrm>
            <a:off x="4702205" y="6553201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am giác Cân 73">
            <a:extLst>
              <a:ext uri="{FF2B5EF4-FFF2-40B4-BE49-F238E27FC236}">
                <a16:creationId xmlns:a16="http://schemas.microsoft.com/office/drawing/2014/main" id="{C095CAD0-5420-4B9F-8399-2B6DBF9A2D72}"/>
              </a:ext>
            </a:extLst>
          </p:cNvPr>
          <p:cNvSpPr/>
          <p:nvPr/>
        </p:nvSpPr>
        <p:spPr>
          <a:xfrm>
            <a:off x="5379762" y="6553188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am giác Cân 75">
            <a:extLst>
              <a:ext uri="{FF2B5EF4-FFF2-40B4-BE49-F238E27FC236}">
                <a16:creationId xmlns:a16="http://schemas.microsoft.com/office/drawing/2014/main" id="{55218096-34FE-4FA0-BA34-36F1C6E22087}"/>
              </a:ext>
            </a:extLst>
          </p:cNvPr>
          <p:cNvSpPr/>
          <p:nvPr/>
        </p:nvSpPr>
        <p:spPr>
          <a:xfrm>
            <a:off x="6048019" y="6553188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am giác Cân 77">
            <a:extLst>
              <a:ext uri="{FF2B5EF4-FFF2-40B4-BE49-F238E27FC236}">
                <a16:creationId xmlns:a16="http://schemas.microsoft.com/office/drawing/2014/main" id="{CDB7FEAD-2F29-4FBA-862D-3BA04DAC8165}"/>
              </a:ext>
            </a:extLst>
          </p:cNvPr>
          <p:cNvSpPr/>
          <p:nvPr/>
        </p:nvSpPr>
        <p:spPr>
          <a:xfrm>
            <a:off x="6707086" y="6553214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am giác Cân 79">
            <a:extLst>
              <a:ext uri="{FF2B5EF4-FFF2-40B4-BE49-F238E27FC236}">
                <a16:creationId xmlns:a16="http://schemas.microsoft.com/office/drawing/2014/main" id="{84916D97-8A11-442B-A3A1-466AF536DC45}"/>
              </a:ext>
            </a:extLst>
          </p:cNvPr>
          <p:cNvSpPr/>
          <p:nvPr/>
        </p:nvSpPr>
        <p:spPr>
          <a:xfrm>
            <a:off x="7380971" y="6553200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am giác Cân 81">
            <a:extLst>
              <a:ext uri="{FF2B5EF4-FFF2-40B4-BE49-F238E27FC236}">
                <a16:creationId xmlns:a16="http://schemas.microsoft.com/office/drawing/2014/main" id="{B6F5767D-7A09-4FA5-BA91-016B24F5E930}"/>
              </a:ext>
            </a:extLst>
          </p:cNvPr>
          <p:cNvSpPr/>
          <p:nvPr/>
        </p:nvSpPr>
        <p:spPr>
          <a:xfrm>
            <a:off x="8049228" y="6553200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am giác Cân 83">
            <a:extLst>
              <a:ext uri="{FF2B5EF4-FFF2-40B4-BE49-F238E27FC236}">
                <a16:creationId xmlns:a16="http://schemas.microsoft.com/office/drawing/2014/main" id="{7C0768E2-96A1-453F-BEEA-D4DADBA2AD98}"/>
              </a:ext>
            </a:extLst>
          </p:cNvPr>
          <p:cNvSpPr/>
          <p:nvPr/>
        </p:nvSpPr>
        <p:spPr>
          <a:xfrm>
            <a:off x="8726785" y="6553187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am giác Cân 85">
            <a:extLst>
              <a:ext uri="{FF2B5EF4-FFF2-40B4-BE49-F238E27FC236}">
                <a16:creationId xmlns:a16="http://schemas.microsoft.com/office/drawing/2014/main" id="{814A89A9-FF69-4668-863C-EDA09DBCDD96}"/>
              </a:ext>
            </a:extLst>
          </p:cNvPr>
          <p:cNvSpPr/>
          <p:nvPr/>
        </p:nvSpPr>
        <p:spPr>
          <a:xfrm>
            <a:off x="9395042" y="6553187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am giác Cân 87">
            <a:extLst>
              <a:ext uri="{FF2B5EF4-FFF2-40B4-BE49-F238E27FC236}">
                <a16:creationId xmlns:a16="http://schemas.microsoft.com/office/drawing/2014/main" id="{60F566C5-FCA2-4D27-82FF-2E824EF224A5}"/>
              </a:ext>
            </a:extLst>
          </p:cNvPr>
          <p:cNvSpPr/>
          <p:nvPr/>
        </p:nvSpPr>
        <p:spPr>
          <a:xfrm>
            <a:off x="10054239" y="6553213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am giác Cân 89">
            <a:extLst>
              <a:ext uri="{FF2B5EF4-FFF2-40B4-BE49-F238E27FC236}">
                <a16:creationId xmlns:a16="http://schemas.microsoft.com/office/drawing/2014/main" id="{875161D5-1DCB-46CE-81BB-0FE8DE3C863E}"/>
              </a:ext>
            </a:extLst>
          </p:cNvPr>
          <p:cNvSpPr/>
          <p:nvPr/>
        </p:nvSpPr>
        <p:spPr>
          <a:xfrm>
            <a:off x="10728124" y="6553199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am giác Cân 91">
            <a:extLst>
              <a:ext uri="{FF2B5EF4-FFF2-40B4-BE49-F238E27FC236}">
                <a16:creationId xmlns:a16="http://schemas.microsoft.com/office/drawing/2014/main" id="{B58B4F86-215F-4EB2-ABCE-447407729951}"/>
              </a:ext>
            </a:extLst>
          </p:cNvPr>
          <p:cNvSpPr/>
          <p:nvPr/>
        </p:nvSpPr>
        <p:spPr>
          <a:xfrm>
            <a:off x="11396381" y="6553199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am giác Cân 93">
            <a:extLst>
              <a:ext uri="{FF2B5EF4-FFF2-40B4-BE49-F238E27FC236}">
                <a16:creationId xmlns:a16="http://schemas.microsoft.com/office/drawing/2014/main" id="{733B8EBD-9F69-4265-AC65-189F07DE38D9}"/>
              </a:ext>
            </a:extLst>
          </p:cNvPr>
          <p:cNvSpPr/>
          <p:nvPr/>
        </p:nvSpPr>
        <p:spPr>
          <a:xfrm>
            <a:off x="12073938" y="6553186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466661FE-B648-441C-9BBA-9A4273517855}"/>
              </a:ext>
            </a:extLst>
          </p:cNvPr>
          <p:cNvSpPr txBox="1">
            <a:spLocks/>
          </p:cNvSpPr>
          <p:nvPr/>
        </p:nvSpPr>
        <p:spPr>
          <a:xfrm>
            <a:off x="1340777" y="1147154"/>
            <a:ext cx="3615735" cy="13627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rgbClr val="F0A381"/>
                </a:solidFill>
                <a:latin typeface="Arial (Headings)"/>
                <a:cs typeface="Arial" panose="020B0604020202020204" pitchFamily="34" charset="0"/>
              </a:rPr>
              <a:t>Mode 1</a:t>
            </a:r>
          </a:p>
        </p:txBody>
      </p:sp>
      <p:sp>
        <p:nvSpPr>
          <p:cNvPr id="108" name="TextBox 14">
            <a:extLst>
              <a:ext uri="{FF2B5EF4-FFF2-40B4-BE49-F238E27FC236}">
                <a16:creationId xmlns:a16="http://schemas.microsoft.com/office/drawing/2014/main" id="{35CACCF4-0E16-4DA9-A27F-537D85215E62}"/>
              </a:ext>
            </a:extLst>
          </p:cNvPr>
          <p:cNvSpPr txBox="1"/>
          <p:nvPr/>
        </p:nvSpPr>
        <p:spPr>
          <a:xfrm>
            <a:off x="1340779" y="2506405"/>
            <a:ext cx="5629804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b="1">
                <a:solidFill>
                  <a:srgbClr val="00B0F0"/>
                </a:solidFill>
                <a:latin typeface="Arial (Headings)"/>
                <a:cs typeface="Arial" panose="020B0604020202020204" pitchFamily="34" charset="0"/>
              </a:rPr>
              <a:t>How to play</a:t>
            </a:r>
          </a:p>
          <a:p>
            <a:pPr>
              <a:spcBef>
                <a:spcPct val="0"/>
              </a:spcBef>
            </a:pPr>
            <a:endParaRPr lang="en-US" b="1">
              <a:solidFill>
                <a:srgbClr val="3399FF"/>
              </a:solidFill>
              <a:latin typeface="Arial (Headings)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lang="en-US" sz="3000">
                <a:solidFill>
                  <a:srgbClr val="F69079"/>
                </a:solidFill>
                <a:latin typeface="Open Sans"/>
                <a:ea typeface="+mj-ea"/>
                <a:cs typeface="Arial" panose="020B0604020202020204" pitchFamily="34" charset="0"/>
              </a:rPr>
              <a:t>Choose one of the four options that describes the giving word in Vietnamese</a:t>
            </a:r>
          </a:p>
        </p:txBody>
      </p:sp>
      <p:sp>
        <p:nvSpPr>
          <p:cNvPr id="109" name="Tam giác Cân 108">
            <a:extLst>
              <a:ext uri="{FF2B5EF4-FFF2-40B4-BE49-F238E27FC236}">
                <a16:creationId xmlns:a16="http://schemas.microsoft.com/office/drawing/2014/main" id="{A81BB5A0-3C09-4887-BF1D-B9D742417587}"/>
              </a:ext>
            </a:extLst>
          </p:cNvPr>
          <p:cNvSpPr/>
          <p:nvPr/>
        </p:nvSpPr>
        <p:spPr>
          <a:xfrm rot="1802312">
            <a:off x="370234" y="306357"/>
            <a:ext cx="607302" cy="519478"/>
          </a:xfrm>
          <a:prstGeom prst="triangle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am giác Cân 109">
            <a:extLst>
              <a:ext uri="{FF2B5EF4-FFF2-40B4-BE49-F238E27FC236}">
                <a16:creationId xmlns:a16="http://schemas.microsoft.com/office/drawing/2014/main" id="{37A5FA18-B1B8-4C9E-A035-A073CC40FA98}"/>
              </a:ext>
            </a:extLst>
          </p:cNvPr>
          <p:cNvSpPr/>
          <p:nvPr/>
        </p:nvSpPr>
        <p:spPr>
          <a:xfrm rot="2155241">
            <a:off x="4911828" y="5507912"/>
            <a:ext cx="694655" cy="419559"/>
          </a:xfrm>
          <a:prstGeom prst="triangle">
            <a:avLst/>
          </a:prstGeom>
          <a:solidFill>
            <a:schemeClr val="accent5">
              <a:lumMod val="60000"/>
              <a:lumOff val="4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am giác Cân 110">
            <a:extLst>
              <a:ext uri="{FF2B5EF4-FFF2-40B4-BE49-F238E27FC236}">
                <a16:creationId xmlns:a16="http://schemas.microsoft.com/office/drawing/2014/main" id="{6CD3F9CC-0D12-484D-BA4A-DEED6F7C7BBE}"/>
              </a:ext>
            </a:extLst>
          </p:cNvPr>
          <p:cNvSpPr/>
          <p:nvPr/>
        </p:nvSpPr>
        <p:spPr>
          <a:xfrm rot="17804112">
            <a:off x="5731657" y="762023"/>
            <a:ext cx="605308" cy="431289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am giác Cân 111">
            <a:extLst>
              <a:ext uri="{FF2B5EF4-FFF2-40B4-BE49-F238E27FC236}">
                <a16:creationId xmlns:a16="http://schemas.microsoft.com/office/drawing/2014/main" id="{EAADE485-44D1-413D-AB08-EDFE1FF108EE}"/>
              </a:ext>
            </a:extLst>
          </p:cNvPr>
          <p:cNvSpPr/>
          <p:nvPr/>
        </p:nvSpPr>
        <p:spPr>
          <a:xfrm rot="15445573">
            <a:off x="11346999" y="2546798"/>
            <a:ext cx="622598" cy="540480"/>
          </a:xfrm>
          <a:prstGeom prst="triangle">
            <a:avLst/>
          </a:prstGeom>
          <a:solidFill>
            <a:srgbClr val="D99FCB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am giác Cân 112">
            <a:extLst>
              <a:ext uri="{FF2B5EF4-FFF2-40B4-BE49-F238E27FC236}">
                <a16:creationId xmlns:a16="http://schemas.microsoft.com/office/drawing/2014/main" id="{6CE4D38E-0EE1-4E0F-B30E-8DC87DB2C7D0}"/>
              </a:ext>
            </a:extLst>
          </p:cNvPr>
          <p:cNvSpPr/>
          <p:nvPr/>
        </p:nvSpPr>
        <p:spPr>
          <a:xfrm rot="17600814">
            <a:off x="9876435" y="733173"/>
            <a:ext cx="694655" cy="419559"/>
          </a:xfrm>
          <a:prstGeom prst="triangl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am giác Cân 113">
            <a:extLst>
              <a:ext uri="{FF2B5EF4-FFF2-40B4-BE49-F238E27FC236}">
                <a16:creationId xmlns:a16="http://schemas.microsoft.com/office/drawing/2014/main" id="{0F720431-9439-448D-97D0-7C84B0E956FD}"/>
              </a:ext>
            </a:extLst>
          </p:cNvPr>
          <p:cNvSpPr/>
          <p:nvPr/>
        </p:nvSpPr>
        <p:spPr>
          <a:xfrm rot="11649685">
            <a:off x="454959" y="5428904"/>
            <a:ext cx="605308" cy="431289"/>
          </a:xfrm>
          <a:prstGeom prst="triangle">
            <a:avLst/>
          </a:prstGeom>
          <a:solidFill>
            <a:srgbClr val="A2715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am giác Cân 114">
            <a:extLst>
              <a:ext uri="{FF2B5EF4-FFF2-40B4-BE49-F238E27FC236}">
                <a16:creationId xmlns:a16="http://schemas.microsoft.com/office/drawing/2014/main" id="{EE687B21-C821-4A05-9D99-C04F19D4C959}"/>
              </a:ext>
            </a:extLst>
          </p:cNvPr>
          <p:cNvSpPr/>
          <p:nvPr/>
        </p:nvSpPr>
        <p:spPr>
          <a:xfrm rot="20283591">
            <a:off x="7444413" y="3213355"/>
            <a:ext cx="605308" cy="431289"/>
          </a:xfrm>
          <a:prstGeom prst="triangle">
            <a:avLst/>
          </a:prstGeom>
          <a:solidFill>
            <a:srgbClr val="99FF6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am giác Cân 54">
            <a:extLst>
              <a:ext uri="{FF2B5EF4-FFF2-40B4-BE49-F238E27FC236}">
                <a16:creationId xmlns:a16="http://schemas.microsoft.com/office/drawing/2014/main" id="{20127EEE-A10C-41CB-8D2F-EAA9EE75586A}"/>
              </a:ext>
            </a:extLst>
          </p:cNvPr>
          <p:cNvSpPr/>
          <p:nvPr/>
        </p:nvSpPr>
        <p:spPr>
          <a:xfrm rot="3534932">
            <a:off x="4423471" y="6483604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am giác Cân 95">
            <a:extLst>
              <a:ext uri="{FF2B5EF4-FFF2-40B4-BE49-F238E27FC236}">
                <a16:creationId xmlns:a16="http://schemas.microsoft.com/office/drawing/2014/main" id="{8BF9050B-6B2A-4043-B7E9-BE95B0A2E24A}"/>
              </a:ext>
            </a:extLst>
          </p:cNvPr>
          <p:cNvSpPr/>
          <p:nvPr/>
        </p:nvSpPr>
        <p:spPr>
          <a:xfrm rot="3534932">
            <a:off x="5089634" y="6484838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am giác Cân 96">
            <a:extLst>
              <a:ext uri="{FF2B5EF4-FFF2-40B4-BE49-F238E27FC236}">
                <a16:creationId xmlns:a16="http://schemas.microsoft.com/office/drawing/2014/main" id="{D82540E4-1F2B-4EEE-900B-8615CB08CBF4}"/>
              </a:ext>
            </a:extLst>
          </p:cNvPr>
          <p:cNvSpPr/>
          <p:nvPr/>
        </p:nvSpPr>
        <p:spPr>
          <a:xfrm rot="3534932">
            <a:off x="5754078" y="6483604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am giác Cân 97">
            <a:extLst>
              <a:ext uri="{FF2B5EF4-FFF2-40B4-BE49-F238E27FC236}">
                <a16:creationId xmlns:a16="http://schemas.microsoft.com/office/drawing/2014/main" id="{D3606D11-8D88-4CAE-BF42-E5A773171BB8}"/>
              </a:ext>
            </a:extLst>
          </p:cNvPr>
          <p:cNvSpPr/>
          <p:nvPr/>
        </p:nvSpPr>
        <p:spPr>
          <a:xfrm rot="3534932">
            <a:off x="6431776" y="6483603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am giác Cân 98">
            <a:extLst>
              <a:ext uri="{FF2B5EF4-FFF2-40B4-BE49-F238E27FC236}">
                <a16:creationId xmlns:a16="http://schemas.microsoft.com/office/drawing/2014/main" id="{5B5D585A-6865-4093-AD0C-7453280F7E90}"/>
              </a:ext>
            </a:extLst>
          </p:cNvPr>
          <p:cNvSpPr/>
          <p:nvPr/>
        </p:nvSpPr>
        <p:spPr>
          <a:xfrm rot="3534932">
            <a:off x="7097938" y="6481717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am giác Cân 99">
            <a:extLst>
              <a:ext uri="{FF2B5EF4-FFF2-40B4-BE49-F238E27FC236}">
                <a16:creationId xmlns:a16="http://schemas.microsoft.com/office/drawing/2014/main" id="{44445366-F09E-4510-808F-EE7D2676C99E}"/>
              </a:ext>
            </a:extLst>
          </p:cNvPr>
          <p:cNvSpPr/>
          <p:nvPr/>
        </p:nvSpPr>
        <p:spPr>
          <a:xfrm rot="3534932">
            <a:off x="7774578" y="6483772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am giác Cân 100">
            <a:extLst>
              <a:ext uri="{FF2B5EF4-FFF2-40B4-BE49-F238E27FC236}">
                <a16:creationId xmlns:a16="http://schemas.microsoft.com/office/drawing/2014/main" id="{4211719F-9DB7-41AC-A372-41E74B3DC5FF}"/>
              </a:ext>
            </a:extLst>
          </p:cNvPr>
          <p:cNvSpPr/>
          <p:nvPr/>
        </p:nvSpPr>
        <p:spPr>
          <a:xfrm rot="3534932">
            <a:off x="8436788" y="6481717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am giác Cân 101">
            <a:extLst>
              <a:ext uri="{FF2B5EF4-FFF2-40B4-BE49-F238E27FC236}">
                <a16:creationId xmlns:a16="http://schemas.microsoft.com/office/drawing/2014/main" id="{C7D28DCD-8900-4BA0-97A0-7D4157E57DBA}"/>
              </a:ext>
            </a:extLst>
          </p:cNvPr>
          <p:cNvSpPr/>
          <p:nvPr/>
        </p:nvSpPr>
        <p:spPr>
          <a:xfrm rot="3534932">
            <a:off x="9110550" y="6475439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am giác Cân 102">
            <a:extLst>
              <a:ext uri="{FF2B5EF4-FFF2-40B4-BE49-F238E27FC236}">
                <a16:creationId xmlns:a16="http://schemas.microsoft.com/office/drawing/2014/main" id="{C7FB0D36-BB57-460C-B49F-468BEB0C8A7C}"/>
              </a:ext>
            </a:extLst>
          </p:cNvPr>
          <p:cNvSpPr/>
          <p:nvPr/>
        </p:nvSpPr>
        <p:spPr>
          <a:xfrm rot="3534932">
            <a:off x="9781821" y="6483604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am giác Cân 103">
            <a:extLst>
              <a:ext uri="{FF2B5EF4-FFF2-40B4-BE49-F238E27FC236}">
                <a16:creationId xmlns:a16="http://schemas.microsoft.com/office/drawing/2014/main" id="{74BF88F3-0CC3-4902-B3A1-D0BA12C22D74}"/>
              </a:ext>
            </a:extLst>
          </p:cNvPr>
          <p:cNvSpPr/>
          <p:nvPr/>
        </p:nvSpPr>
        <p:spPr>
          <a:xfrm rot="3534932">
            <a:off x="10438127" y="6484417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am giác Cân 104">
            <a:extLst>
              <a:ext uri="{FF2B5EF4-FFF2-40B4-BE49-F238E27FC236}">
                <a16:creationId xmlns:a16="http://schemas.microsoft.com/office/drawing/2014/main" id="{729F3174-093A-4433-B727-BA37C3C765F9}"/>
              </a:ext>
            </a:extLst>
          </p:cNvPr>
          <p:cNvSpPr/>
          <p:nvPr/>
        </p:nvSpPr>
        <p:spPr>
          <a:xfrm rot="3534932">
            <a:off x="11115824" y="6475440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am giác Cân 106">
            <a:extLst>
              <a:ext uri="{FF2B5EF4-FFF2-40B4-BE49-F238E27FC236}">
                <a16:creationId xmlns:a16="http://schemas.microsoft.com/office/drawing/2014/main" id="{FC5689F2-DA73-4642-A531-F154F4E2C6DF}"/>
              </a:ext>
            </a:extLst>
          </p:cNvPr>
          <p:cNvSpPr/>
          <p:nvPr/>
        </p:nvSpPr>
        <p:spPr>
          <a:xfrm rot="3534932">
            <a:off x="11787586" y="6483603"/>
            <a:ext cx="339047" cy="304786"/>
          </a:xfrm>
          <a:prstGeom prst="triangle">
            <a:avLst/>
          </a:prstGeom>
          <a:solidFill>
            <a:srgbClr val="F69079">
              <a:alpha val="70000"/>
            </a:srgbClr>
          </a:solidFill>
          <a:ln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Đường nối Thẳng 58">
            <a:extLst>
              <a:ext uri="{FF2B5EF4-FFF2-40B4-BE49-F238E27FC236}">
                <a16:creationId xmlns:a16="http://schemas.microsoft.com/office/drawing/2014/main" id="{D83BD9EA-8881-4184-AD3E-DA9911B2F630}"/>
              </a:ext>
            </a:extLst>
          </p:cNvPr>
          <p:cNvCxnSpPr>
            <a:cxnSpLocks/>
          </p:cNvCxnSpPr>
          <p:nvPr/>
        </p:nvCxnSpPr>
        <p:spPr>
          <a:xfrm>
            <a:off x="0" y="6551313"/>
            <a:ext cx="12339687" cy="0"/>
          </a:xfrm>
          <a:prstGeom prst="line">
            <a:avLst/>
          </a:prstGeom>
          <a:ln w="28575">
            <a:solidFill>
              <a:srgbClr val="F690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2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704F81DD-B12D-4F71-A3F7-8ED3A7326CDB}"/>
              </a:ext>
            </a:extLst>
          </p:cNvPr>
          <p:cNvSpPr/>
          <p:nvPr/>
        </p:nvSpPr>
        <p:spPr>
          <a:xfrm>
            <a:off x="0" y="3815860"/>
            <a:ext cx="4853354" cy="3059723"/>
          </a:xfrm>
          <a:prstGeom prst="rtTriangle">
            <a:avLst/>
          </a:prstGeom>
          <a:solidFill>
            <a:srgbClr val="FF999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9A33F82-D5BE-45A2-9BA2-695553BBD8F6}"/>
              </a:ext>
            </a:extLst>
          </p:cNvPr>
          <p:cNvSpPr/>
          <p:nvPr/>
        </p:nvSpPr>
        <p:spPr>
          <a:xfrm rot="10800000">
            <a:off x="7338646" y="-1"/>
            <a:ext cx="4853354" cy="3059723"/>
          </a:xfrm>
          <a:prstGeom prst="rtTriangle">
            <a:avLst/>
          </a:prstGeom>
          <a:solidFill>
            <a:srgbClr val="FF999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4D96AB-F1C4-4790-A553-F9A3D9192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2" y="1169908"/>
            <a:ext cx="2324918" cy="4133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Google Shape;264;p32">
            <a:extLst>
              <a:ext uri="{FF2B5EF4-FFF2-40B4-BE49-F238E27FC236}">
                <a16:creationId xmlns:a16="http://schemas.microsoft.com/office/drawing/2014/main" id="{86E9EB89-C4AF-4F74-B9CE-2192B213529C}"/>
              </a:ext>
            </a:extLst>
          </p:cNvPr>
          <p:cNvSpPr/>
          <p:nvPr/>
        </p:nvSpPr>
        <p:spPr>
          <a:xfrm>
            <a:off x="4404457" y="503521"/>
            <a:ext cx="2784029" cy="5577027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4D47A5-7E84-4365-B469-D26E2F233595}"/>
              </a:ext>
            </a:extLst>
          </p:cNvPr>
          <p:cNvCxnSpPr>
            <a:cxnSpLocks/>
          </p:cNvCxnSpPr>
          <p:nvPr/>
        </p:nvCxnSpPr>
        <p:spPr>
          <a:xfrm>
            <a:off x="6803606" y="3046026"/>
            <a:ext cx="1737079" cy="451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23CC15-AB8C-4FA8-826E-3607487622F6}"/>
              </a:ext>
            </a:extLst>
          </p:cNvPr>
          <p:cNvCxnSpPr>
            <a:cxnSpLocks/>
          </p:cNvCxnSpPr>
          <p:nvPr/>
        </p:nvCxnSpPr>
        <p:spPr>
          <a:xfrm>
            <a:off x="6968268" y="5180111"/>
            <a:ext cx="1877084" cy="12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8B74C8-25A7-4589-AFBC-539BE6C2300E}"/>
              </a:ext>
            </a:extLst>
          </p:cNvPr>
          <p:cNvCxnSpPr>
            <a:cxnSpLocks/>
          </p:cNvCxnSpPr>
          <p:nvPr/>
        </p:nvCxnSpPr>
        <p:spPr>
          <a:xfrm flipH="1">
            <a:off x="3202391" y="5223856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1EBFA-8492-4FA1-94B6-68F95A4871A0}"/>
              </a:ext>
            </a:extLst>
          </p:cNvPr>
          <p:cNvGrpSpPr/>
          <p:nvPr/>
        </p:nvGrpSpPr>
        <p:grpSpPr>
          <a:xfrm>
            <a:off x="6013133" y="1603090"/>
            <a:ext cx="2795258" cy="446276"/>
            <a:chOff x="6046624" y="1361315"/>
            <a:chExt cx="2795258" cy="44627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588F60-BCD5-4C8D-9B58-0DAA5A780AD1}"/>
                </a:ext>
              </a:extLst>
            </p:cNvPr>
            <p:cNvCxnSpPr/>
            <p:nvPr/>
          </p:nvCxnSpPr>
          <p:spPr>
            <a:xfrm>
              <a:off x="6046624" y="1584453"/>
              <a:ext cx="19015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DBC6AC-5768-4B36-9F73-565F5A73DDFE}"/>
                </a:ext>
              </a:extLst>
            </p:cNvPr>
            <p:cNvSpPr txBox="1"/>
            <p:nvPr/>
          </p:nvSpPr>
          <p:spPr>
            <a:xfrm>
              <a:off x="7881363" y="1361315"/>
              <a:ext cx="96051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solidFill>
                    <a:srgbClr val="00B0F0"/>
                  </a:solidFill>
                </a:rPr>
                <a:t>Round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1D02E9-7C29-4BA8-9EF4-DDEC6CDB0A99}"/>
              </a:ext>
            </a:extLst>
          </p:cNvPr>
          <p:cNvSpPr txBox="1"/>
          <p:nvPr/>
        </p:nvSpPr>
        <p:spPr>
          <a:xfrm>
            <a:off x="8622205" y="3429319"/>
            <a:ext cx="19800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Answer Button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CA823D-98E3-403F-88DC-19CF823B8B4A}"/>
              </a:ext>
            </a:extLst>
          </p:cNvPr>
          <p:cNvSpPr txBox="1"/>
          <p:nvPr/>
        </p:nvSpPr>
        <p:spPr>
          <a:xfrm>
            <a:off x="8817672" y="4990694"/>
            <a:ext cx="6884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Hint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330581-EDC5-4573-9F24-51247649CC87}"/>
              </a:ext>
            </a:extLst>
          </p:cNvPr>
          <p:cNvSpPr txBox="1"/>
          <p:nvPr/>
        </p:nvSpPr>
        <p:spPr>
          <a:xfrm>
            <a:off x="2376864" y="4990694"/>
            <a:ext cx="8059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Point</a:t>
            </a:r>
          </a:p>
        </p:txBody>
      </p:sp>
      <p:pic>
        <p:nvPicPr>
          <p:cNvPr id="48" name="Picture 10">
            <a:extLst>
              <a:ext uri="{FF2B5EF4-FFF2-40B4-BE49-F238E27FC236}">
                <a16:creationId xmlns:a16="http://schemas.microsoft.com/office/drawing/2014/main" id="{2AA46A95-7D70-4C3D-9BD1-D87D2863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796" y="3691441"/>
            <a:ext cx="685800" cy="685800"/>
          </a:xfrm>
          <a:prstGeom prst="rect">
            <a:avLst/>
          </a:prstGeom>
        </p:spPr>
      </p:pic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07EEDF2F-AD09-4B47-8C72-95DE4E7D735C}"/>
              </a:ext>
            </a:extLst>
          </p:cNvPr>
          <p:cNvSpPr/>
          <p:nvPr/>
        </p:nvSpPr>
        <p:spPr>
          <a:xfrm rot="1972348">
            <a:off x="1562407" y="3141666"/>
            <a:ext cx="805970" cy="540000"/>
          </a:xfrm>
          <a:prstGeom prst="flowChartDecision">
            <a:avLst/>
          </a:prstGeom>
          <a:solidFill>
            <a:srgbClr val="7030A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2C5B60-40A9-4577-AD97-93C0EE2CF059}"/>
              </a:ext>
            </a:extLst>
          </p:cNvPr>
          <p:cNvGrpSpPr/>
          <p:nvPr/>
        </p:nvGrpSpPr>
        <p:grpSpPr>
          <a:xfrm rot="21092119">
            <a:off x="9011535" y="5445785"/>
            <a:ext cx="1507575" cy="883089"/>
            <a:chOff x="8680493" y="5270097"/>
            <a:chExt cx="1507575" cy="88308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15FCC2B-A8FE-485A-AB69-6ED73DA428BC}"/>
                </a:ext>
              </a:extLst>
            </p:cNvPr>
            <p:cNvSpPr/>
            <p:nvPr/>
          </p:nvSpPr>
          <p:spPr>
            <a:xfrm rot="1556677">
              <a:off x="8680493" y="5854890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34267B6-3A8F-424D-877E-BDC8C16F26DB}"/>
                </a:ext>
              </a:extLst>
            </p:cNvPr>
            <p:cNvSpPr/>
            <p:nvPr/>
          </p:nvSpPr>
          <p:spPr>
            <a:xfrm rot="6784062">
              <a:off x="9017725" y="5715493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7AC8B98-4835-468E-B432-C13B7B94DFBE}"/>
                </a:ext>
              </a:extLst>
            </p:cNvPr>
            <p:cNvSpPr/>
            <p:nvPr/>
          </p:nvSpPr>
          <p:spPr>
            <a:xfrm rot="1556677">
              <a:off x="9376808" y="5617681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A0B6DF-0FD8-4722-84FB-AB6EE17BA891}"/>
                </a:ext>
              </a:extLst>
            </p:cNvPr>
            <p:cNvSpPr/>
            <p:nvPr/>
          </p:nvSpPr>
          <p:spPr>
            <a:xfrm rot="7612078">
              <a:off x="9750375" y="5520862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F398E-0C36-4FE1-8259-4A5595203F86}"/>
              </a:ext>
            </a:extLst>
          </p:cNvPr>
          <p:cNvSpPr/>
          <p:nvPr/>
        </p:nvSpPr>
        <p:spPr>
          <a:xfrm>
            <a:off x="1077267" y="388570"/>
            <a:ext cx="27462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 b="1">
                <a:solidFill>
                  <a:srgbClr val="FF9999"/>
                </a:solidFill>
                <a:latin typeface="Arial (Headings)"/>
                <a:cs typeface="Arial" panose="020B0604020202020204" pitchFamily="34" charset="0"/>
              </a:rPr>
              <a:t>User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573B0-E326-4C95-9D42-4AFFB179B9D1}"/>
              </a:ext>
            </a:extLst>
          </p:cNvPr>
          <p:cNvCxnSpPr/>
          <p:nvPr/>
        </p:nvCxnSpPr>
        <p:spPr>
          <a:xfrm flipH="1">
            <a:off x="3681744" y="1529861"/>
            <a:ext cx="117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3CC119-8E5E-4CA6-9994-884176135C42}"/>
              </a:ext>
            </a:extLst>
          </p:cNvPr>
          <p:cNvSpPr txBox="1"/>
          <p:nvPr/>
        </p:nvSpPr>
        <p:spPr>
          <a:xfrm>
            <a:off x="2018993" y="1306723"/>
            <a:ext cx="16780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Progress Bar</a:t>
            </a:r>
          </a:p>
        </p:txBody>
      </p:sp>
      <p:cxnSp>
        <p:nvCxnSpPr>
          <p:cNvPr id="32" name="Straight Arrow Connector 24">
            <a:extLst>
              <a:ext uri="{FF2B5EF4-FFF2-40B4-BE49-F238E27FC236}">
                <a16:creationId xmlns:a16="http://schemas.microsoft.com/office/drawing/2014/main" id="{48A77D2A-077A-448C-9EF7-09C4A7A4205D}"/>
              </a:ext>
            </a:extLst>
          </p:cNvPr>
          <p:cNvCxnSpPr>
            <a:cxnSpLocks/>
          </p:cNvCxnSpPr>
          <p:nvPr/>
        </p:nvCxnSpPr>
        <p:spPr>
          <a:xfrm>
            <a:off x="6897078" y="3584925"/>
            <a:ext cx="1643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24">
            <a:extLst>
              <a:ext uri="{FF2B5EF4-FFF2-40B4-BE49-F238E27FC236}">
                <a16:creationId xmlns:a16="http://schemas.microsoft.com/office/drawing/2014/main" id="{07258F0A-52B4-4288-B987-9BEF260FC409}"/>
              </a:ext>
            </a:extLst>
          </p:cNvPr>
          <p:cNvCxnSpPr>
            <a:cxnSpLocks/>
          </p:cNvCxnSpPr>
          <p:nvPr/>
        </p:nvCxnSpPr>
        <p:spPr>
          <a:xfrm flipV="1">
            <a:off x="6897078" y="3680805"/>
            <a:ext cx="1643607" cy="353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24">
            <a:extLst>
              <a:ext uri="{FF2B5EF4-FFF2-40B4-BE49-F238E27FC236}">
                <a16:creationId xmlns:a16="http://schemas.microsoft.com/office/drawing/2014/main" id="{63152B01-94C9-492D-B4BA-41043CD5B2AC}"/>
              </a:ext>
            </a:extLst>
          </p:cNvPr>
          <p:cNvCxnSpPr>
            <a:cxnSpLocks/>
          </p:cNvCxnSpPr>
          <p:nvPr/>
        </p:nvCxnSpPr>
        <p:spPr>
          <a:xfrm flipV="1">
            <a:off x="6897078" y="3790036"/>
            <a:ext cx="1643607" cy="76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3">
            <a:extLst>
              <a:ext uri="{FF2B5EF4-FFF2-40B4-BE49-F238E27FC236}">
                <a16:creationId xmlns:a16="http://schemas.microsoft.com/office/drawing/2014/main" id="{98AFBCC2-BF86-4D1B-AC1D-E66E99E21737}"/>
              </a:ext>
            </a:extLst>
          </p:cNvPr>
          <p:cNvCxnSpPr/>
          <p:nvPr/>
        </p:nvCxnSpPr>
        <p:spPr>
          <a:xfrm flipH="1">
            <a:off x="3599010" y="2226585"/>
            <a:ext cx="117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30">
            <a:extLst>
              <a:ext uri="{FF2B5EF4-FFF2-40B4-BE49-F238E27FC236}">
                <a16:creationId xmlns:a16="http://schemas.microsoft.com/office/drawing/2014/main" id="{E7A23148-F2C8-4E0E-9FFD-883333C2849F}"/>
              </a:ext>
            </a:extLst>
          </p:cNvPr>
          <p:cNvSpPr txBox="1"/>
          <p:nvPr/>
        </p:nvSpPr>
        <p:spPr>
          <a:xfrm>
            <a:off x="1936259" y="2003447"/>
            <a:ext cx="12971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err="1">
                <a:solidFill>
                  <a:srgbClr val="00B0F0"/>
                </a:solidFill>
              </a:rPr>
              <a:t>TextView</a:t>
            </a:r>
            <a:endParaRPr lang="en-US" sz="2300">
              <a:solidFill>
                <a:srgbClr val="00B0F0"/>
              </a:solidFill>
            </a:endParaRPr>
          </a:p>
        </p:txBody>
      </p:sp>
      <p:cxnSp>
        <p:nvCxnSpPr>
          <p:cNvPr id="37" name="Straight Arrow Connector 3">
            <a:extLst>
              <a:ext uri="{FF2B5EF4-FFF2-40B4-BE49-F238E27FC236}">
                <a16:creationId xmlns:a16="http://schemas.microsoft.com/office/drawing/2014/main" id="{54ED51A2-4AD4-4B5D-97B0-8B3E148ABA61}"/>
              </a:ext>
            </a:extLst>
          </p:cNvPr>
          <p:cNvCxnSpPr>
            <a:cxnSpLocks/>
          </p:cNvCxnSpPr>
          <p:nvPr/>
        </p:nvCxnSpPr>
        <p:spPr>
          <a:xfrm flipH="1" flipV="1">
            <a:off x="3589672" y="2321213"/>
            <a:ext cx="1196220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8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277970"/>
            <a:ext cx="8780060" cy="598300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D1526-BDBA-4D3F-9804-7CBCFF7F51C0}"/>
              </a:ext>
            </a:extLst>
          </p:cNvPr>
          <p:cNvSpPr/>
          <p:nvPr/>
        </p:nvSpPr>
        <p:spPr>
          <a:xfrm>
            <a:off x="0" y="0"/>
            <a:ext cx="4052100" cy="6857999"/>
          </a:xfrm>
          <a:prstGeom prst="rect">
            <a:avLst/>
          </a:prstGeom>
          <a:solidFill>
            <a:srgbClr val="FF999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0376C-20EF-4920-A640-15B89A5B8574}"/>
              </a:ext>
            </a:extLst>
          </p:cNvPr>
          <p:cNvSpPr txBox="1"/>
          <p:nvPr/>
        </p:nvSpPr>
        <p:spPr>
          <a:xfrm>
            <a:off x="217308" y="133187"/>
            <a:ext cx="2643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Components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2F6684-8B02-4545-A4F1-AA656BC5975A}"/>
              </a:ext>
            </a:extLst>
          </p:cNvPr>
          <p:cNvSpPr/>
          <p:nvPr/>
        </p:nvSpPr>
        <p:spPr>
          <a:xfrm>
            <a:off x="9716" y="6277972"/>
            <a:ext cx="4042384" cy="580028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66366A8A-41F4-46D8-9955-2995F2A24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70083"/>
            <a:ext cx="2634747" cy="3673694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BE703748-9327-4687-BE52-6FD538BD5CBE}"/>
              </a:ext>
            </a:extLst>
          </p:cNvPr>
          <p:cNvSpPr txBox="1"/>
          <p:nvPr/>
        </p:nvSpPr>
        <p:spPr>
          <a:xfrm>
            <a:off x="5681986" y="694082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grpSp>
        <p:nvGrpSpPr>
          <p:cNvPr id="31" name="Group 29">
            <a:extLst>
              <a:ext uri="{FF2B5EF4-FFF2-40B4-BE49-F238E27FC236}">
                <a16:creationId xmlns:a16="http://schemas.microsoft.com/office/drawing/2014/main" id="{D33D597D-162A-45B5-AFDE-73C2FB3DF858}"/>
              </a:ext>
            </a:extLst>
          </p:cNvPr>
          <p:cNvGrpSpPr/>
          <p:nvPr/>
        </p:nvGrpSpPr>
        <p:grpSpPr>
          <a:xfrm>
            <a:off x="5761015" y="404468"/>
            <a:ext cx="4362138" cy="45719"/>
            <a:chOff x="5758860" y="358749"/>
            <a:chExt cx="4362138" cy="45719"/>
          </a:xfrm>
        </p:grpSpPr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8BA80192-C9F8-4C73-971B-216C308254B5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F69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7E15087D-66B9-4BAC-8BD1-D257B33B0149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F9864570-4487-486D-8A40-18B63870FA69}"/>
              </a:ext>
            </a:extLst>
          </p:cNvPr>
          <p:cNvSpPr txBox="1"/>
          <p:nvPr/>
        </p:nvSpPr>
        <p:spPr>
          <a:xfrm>
            <a:off x="5681985" y="1149941"/>
            <a:ext cx="279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Open Sans" panose="020B0606030504020204"/>
              </a:rPr>
              <a:t>satellite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8AF40DAC-02E3-4AB2-BDB4-8DF3D7C8DA68}"/>
              </a:ext>
            </a:extLst>
          </p:cNvPr>
          <p:cNvSpPr txBox="1"/>
          <p:nvPr/>
        </p:nvSpPr>
        <p:spPr>
          <a:xfrm>
            <a:off x="5614803" y="1976342"/>
            <a:ext cx="155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/ˈ</a:t>
            </a:r>
            <a:r>
              <a:rPr lang="en-US" sz="2400" err="1"/>
              <a:t>sætəlaɪt</a:t>
            </a:r>
            <a:r>
              <a:rPr lang="en-US" sz="2400"/>
              <a:t>/</a:t>
            </a:r>
          </a:p>
        </p:txBody>
      </p:sp>
      <p:sp>
        <p:nvSpPr>
          <p:cNvPr id="36" name="Hình chữ nhật: Góc Tròn 35">
            <a:extLst>
              <a:ext uri="{FF2B5EF4-FFF2-40B4-BE49-F238E27FC236}">
                <a16:creationId xmlns:a16="http://schemas.microsoft.com/office/drawing/2014/main" id="{E6341038-174B-42A3-8FB6-1ECF582FD21E}"/>
              </a:ext>
            </a:extLst>
          </p:cNvPr>
          <p:cNvSpPr/>
          <p:nvPr/>
        </p:nvSpPr>
        <p:spPr>
          <a:xfrm>
            <a:off x="8470828" y="2680296"/>
            <a:ext cx="2161372" cy="568888"/>
          </a:xfrm>
          <a:prstGeom prst="roundRect">
            <a:avLst/>
          </a:prstGeom>
          <a:noFill/>
          <a:ln w="38100"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Truyền</a:t>
            </a:r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thống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sp>
        <p:nvSpPr>
          <p:cNvPr id="37" name="Hình chữ nhật: Góc Tròn 36">
            <a:extLst>
              <a:ext uri="{FF2B5EF4-FFF2-40B4-BE49-F238E27FC236}">
                <a16:creationId xmlns:a16="http://schemas.microsoft.com/office/drawing/2014/main" id="{FE27F896-B7A8-45A5-9727-B4690649FC72}"/>
              </a:ext>
            </a:extLst>
          </p:cNvPr>
          <p:cNvSpPr/>
          <p:nvPr/>
        </p:nvSpPr>
        <p:spPr>
          <a:xfrm>
            <a:off x="8470828" y="3564599"/>
            <a:ext cx="2161372" cy="56888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Vệ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tinh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sp>
        <p:nvSpPr>
          <p:cNvPr id="38" name="Hình chữ nhật: Góc Tròn 37">
            <a:extLst>
              <a:ext uri="{FF2B5EF4-FFF2-40B4-BE49-F238E27FC236}">
                <a16:creationId xmlns:a16="http://schemas.microsoft.com/office/drawing/2014/main" id="{9BFC7695-63E6-4EEF-B912-5DC955F1A68C}"/>
              </a:ext>
            </a:extLst>
          </p:cNvPr>
          <p:cNvSpPr/>
          <p:nvPr/>
        </p:nvSpPr>
        <p:spPr>
          <a:xfrm>
            <a:off x="8470828" y="4448902"/>
            <a:ext cx="2161372" cy="56888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Ngôi</a:t>
            </a:r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sao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sp>
        <p:nvSpPr>
          <p:cNvPr id="39" name="Hình chữ nhật: Góc Tròn 38">
            <a:extLst>
              <a:ext uri="{FF2B5EF4-FFF2-40B4-BE49-F238E27FC236}">
                <a16:creationId xmlns:a16="http://schemas.microsoft.com/office/drawing/2014/main" id="{D547764A-C16A-436D-B31A-AB2963D18288}"/>
              </a:ext>
            </a:extLst>
          </p:cNvPr>
          <p:cNvSpPr/>
          <p:nvPr/>
        </p:nvSpPr>
        <p:spPr>
          <a:xfrm>
            <a:off x="8470828" y="5333205"/>
            <a:ext cx="2161372" cy="580029"/>
          </a:xfrm>
          <a:prstGeom prst="roundRect">
            <a:avLst/>
          </a:prstGeom>
          <a:noFill/>
          <a:ln w="38100"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Sao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băng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pic>
        <p:nvPicPr>
          <p:cNvPr id="40" name="Hình ảnh 39">
            <a:extLst>
              <a:ext uri="{FF2B5EF4-FFF2-40B4-BE49-F238E27FC236}">
                <a16:creationId xmlns:a16="http://schemas.microsoft.com/office/drawing/2014/main" id="{C484C709-41C0-4015-A358-44FC39214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635" y="2448975"/>
            <a:ext cx="1275193" cy="1275193"/>
          </a:xfrm>
          <a:prstGeom prst="rect">
            <a:avLst/>
          </a:prstGeom>
        </p:spPr>
      </p:pic>
      <p:sp>
        <p:nvSpPr>
          <p:cNvPr id="41" name="Hình chữ nhật: Góc Tròn 40">
            <a:extLst>
              <a:ext uri="{FF2B5EF4-FFF2-40B4-BE49-F238E27FC236}">
                <a16:creationId xmlns:a16="http://schemas.microsoft.com/office/drawing/2014/main" id="{0C4E31A8-A22E-4B5D-B853-09E4ABBD0F4C}"/>
              </a:ext>
            </a:extLst>
          </p:cNvPr>
          <p:cNvSpPr/>
          <p:nvPr/>
        </p:nvSpPr>
        <p:spPr>
          <a:xfrm>
            <a:off x="8439566" y="3528855"/>
            <a:ext cx="2284867" cy="664965"/>
          </a:xfrm>
          <a:prstGeom prst="roundRect">
            <a:avLst/>
          </a:prstGeom>
          <a:solidFill>
            <a:srgbClr val="92D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Vệ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tinh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2B70CDBF-2484-499C-A347-6CA1CC0AB53A}"/>
              </a:ext>
            </a:extLst>
          </p:cNvPr>
          <p:cNvSpPr txBox="1"/>
          <p:nvPr/>
        </p:nvSpPr>
        <p:spPr>
          <a:xfrm>
            <a:off x="215551" y="1460310"/>
            <a:ext cx="2463238" cy="325717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Buttons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48FC7C30-DF32-4FB9-AD67-8DE56A1E8BBD}"/>
              </a:ext>
            </a:extLst>
          </p:cNvPr>
          <p:cNvSpPr/>
          <p:nvPr/>
        </p:nvSpPr>
        <p:spPr>
          <a:xfrm>
            <a:off x="8428030" y="2632257"/>
            <a:ext cx="2284867" cy="664965"/>
          </a:xfrm>
          <a:prstGeom prst="roundRect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Truyền</a:t>
            </a:r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thống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DEF2B86-3512-4DF2-9E60-CF676A0756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73" y="2459115"/>
            <a:ext cx="1275193" cy="12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 animBg="1"/>
      <p:bldP spid="41" grpId="1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12E2D243-A2C3-4F2F-B4B2-3C8319CC2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70083"/>
            <a:ext cx="2634747" cy="36736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277970"/>
            <a:ext cx="8780060" cy="607361"/>
          </a:xfrm>
          <a:prstGeom prst="rect">
            <a:avLst/>
          </a:prstGeom>
          <a:solidFill>
            <a:srgbClr val="F6907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DA773-BC32-4B7D-8D57-123D55A15A1B}"/>
              </a:ext>
            </a:extLst>
          </p:cNvPr>
          <p:cNvSpPr txBox="1"/>
          <p:nvPr/>
        </p:nvSpPr>
        <p:spPr>
          <a:xfrm>
            <a:off x="5681986" y="694082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6433E-707E-4993-92F6-83CB206E1698}"/>
              </a:ext>
            </a:extLst>
          </p:cNvPr>
          <p:cNvSpPr txBox="1"/>
          <p:nvPr/>
        </p:nvSpPr>
        <p:spPr>
          <a:xfrm>
            <a:off x="-21196" y="601749"/>
            <a:ext cx="40751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 &amp;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1F78F9-B27A-4D6A-93F7-E08D9E5D5E99}"/>
              </a:ext>
            </a:extLst>
          </p:cNvPr>
          <p:cNvSpPr txBox="1"/>
          <p:nvPr/>
        </p:nvSpPr>
        <p:spPr>
          <a:xfrm>
            <a:off x="262488" y="1595994"/>
            <a:ext cx="3149452" cy="4547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ProgressBar</a:t>
            </a:r>
            <a:endParaRPr lang="en-US" sz="2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Volume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 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Done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338F31-878E-4DA0-BC4C-1D5EE2BA7668}"/>
              </a:ext>
            </a:extLst>
          </p:cNvPr>
          <p:cNvSpPr/>
          <p:nvPr/>
        </p:nvSpPr>
        <p:spPr>
          <a:xfrm>
            <a:off x="0" y="0"/>
            <a:ext cx="4052100" cy="6857999"/>
          </a:xfrm>
          <a:prstGeom prst="rect">
            <a:avLst/>
          </a:prstGeom>
          <a:solidFill>
            <a:srgbClr val="FF999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7AA3D-5A96-4E38-AC34-D51622D5A49A}"/>
              </a:ext>
            </a:extLst>
          </p:cNvPr>
          <p:cNvSpPr txBox="1"/>
          <p:nvPr/>
        </p:nvSpPr>
        <p:spPr>
          <a:xfrm>
            <a:off x="215551" y="1460310"/>
            <a:ext cx="2463238" cy="325717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Buttons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94E3B-9516-45CC-8BB8-F8AF9E64CCCE}"/>
              </a:ext>
            </a:extLst>
          </p:cNvPr>
          <p:cNvSpPr txBox="1"/>
          <p:nvPr/>
        </p:nvSpPr>
        <p:spPr>
          <a:xfrm>
            <a:off x="217308" y="133187"/>
            <a:ext cx="2643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Components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3B7B6C-2564-4024-B51F-3F9160BAEF58}"/>
              </a:ext>
            </a:extLst>
          </p:cNvPr>
          <p:cNvSpPr/>
          <p:nvPr/>
        </p:nvSpPr>
        <p:spPr>
          <a:xfrm>
            <a:off x="9716" y="6277972"/>
            <a:ext cx="4042384" cy="580028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02D62C-4480-456C-B732-3DFD47F4A5C9}"/>
              </a:ext>
            </a:extLst>
          </p:cNvPr>
          <p:cNvGrpSpPr/>
          <p:nvPr/>
        </p:nvGrpSpPr>
        <p:grpSpPr>
          <a:xfrm>
            <a:off x="5761015" y="404468"/>
            <a:ext cx="4362138" cy="45719"/>
            <a:chOff x="5758860" y="358749"/>
            <a:chExt cx="4362138" cy="4571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8253384-6252-4F2B-B894-AD823DD349E1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F69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C70BE-666B-4D33-A951-EDD0367C9612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Đồ họa 76" descr="Mắt">
            <a:extLst>
              <a:ext uri="{FF2B5EF4-FFF2-40B4-BE49-F238E27FC236}">
                <a16:creationId xmlns:a16="http://schemas.microsoft.com/office/drawing/2014/main" id="{6B10032B-6F73-477C-983F-968E399B2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938" y="6339914"/>
            <a:ext cx="518086" cy="51808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955F65B-4BF1-461C-A33C-801ABEA01E04}"/>
              </a:ext>
            </a:extLst>
          </p:cNvPr>
          <p:cNvSpPr txBox="1"/>
          <p:nvPr/>
        </p:nvSpPr>
        <p:spPr>
          <a:xfrm>
            <a:off x="5681985" y="1149941"/>
            <a:ext cx="279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Open Sans" panose="020B0606030504020204"/>
              </a:rPr>
              <a:t>satellite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44DA46C-9B81-4A8E-B5B7-174E4C418725}"/>
              </a:ext>
            </a:extLst>
          </p:cNvPr>
          <p:cNvSpPr txBox="1"/>
          <p:nvPr/>
        </p:nvSpPr>
        <p:spPr>
          <a:xfrm>
            <a:off x="5614803" y="1976342"/>
            <a:ext cx="155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/ˈ</a:t>
            </a:r>
            <a:r>
              <a:rPr lang="en-US" sz="2400" err="1"/>
              <a:t>sætəlaɪt</a:t>
            </a:r>
            <a:r>
              <a:rPr lang="en-US" sz="2400"/>
              <a:t>/</a:t>
            </a:r>
          </a:p>
        </p:txBody>
      </p:sp>
      <p:sp>
        <p:nvSpPr>
          <p:cNvPr id="48" name="Hình chữ nhật: Góc Tròn 47">
            <a:extLst>
              <a:ext uri="{FF2B5EF4-FFF2-40B4-BE49-F238E27FC236}">
                <a16:creationId xmlns:a16="http://schemas.microsoft.com/office/drawing/2014/main" id="{5EA0681F-486F-4AD5-A7BB-9C17533DF2A0}"/>
              </a:ext>
            </a:extLst>
          </p:cNvPr>
          <p:cNvSpPr/>
          <p:nvPr/>
        </p:nvSpPr>
        <p:spPr>
          <a:xfrm>
            <a:off x="8470828" y="2680296"/>
            <a:ext cx="2161372" cy="568888"/>
          </a:xfrm>
          <a:prstGeom prst="roundRect">
            <a:avLst/>
          </a:prstGeom>
          <a:noFill/>
          <a:ln w="38100"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Truyền</a:t>
            </a:r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thống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sp>
        <p:nvSpPr>
          <p:cNvPr id="50" name="Hình chữ nhật: Góc Tròn 49">
            <a:extLst>
              <a:ext uri="{FF2B5EF4-FFF2-40B4-BE49-F238E27FC236}">
                <a16:creationId xmlns:a16="http://schemas.microsoft.com/office/drawing/2014/main" id="{B6781606-FE53-41EB-B063-6A522822C040}"/>
              </a:ext>
            </a:extLst>
          </p:cNvPr>
          <p:cNvSpPr/>
          <p:nvPr/>
        </p:nvSpPr>
        <p:spPr>
          <a:xfrm>
            <a:off x="8470828" y="3564599"/>
            <a:ext cx="2161372" cy="56888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Vệ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tinh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sp>
        <p:nvSpPr>
          <p:cNvPr id="51" name="Hình chữ nhật: Góc Tròn 50">
            <a:extLst>
              <a:ext uri="{FF2B5EF4-FFF2-40B4-BE49-F238E27FC236}">
                <a16:creationId xmlns:a16="http://schemas.microsoft.com/office/drawing/2014/main" id="{CFDB5091-F7FC-4C18-A42D-C870D0941809}"/>
              </a:ext>
            </a:extLst>
          </p:cNvPr>
          <p:cNvSpPr/>
          <p:nvPr/>
        </p:nvSpPr>
        <p:spPr>
          <a:xfrm>
            <a:off x="8470828" y="4448902"/>
            <a:ext cx="2161372" cy="56888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Ngôi</a:t>
            </a:r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sao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sp>
        <p:nvSpPr>
          <p:cNvPr id="52" name="Hình chữ nhật: Góc Tròn 51">
            <a:extLst>
              <a:ext uri="{FF2B5EF4-FFF2-40B4-BE49-F238E27FC236}">
                <a16:creationId xmlns:a16="http://schemas.microsoft.com/office/drawing/2014/main" id="{CC02DF22-B625-4DCA-805E-EE61E5ED8478}"/>
              </a:ext>
            </a:extLst>
          </p:cNvPr>
          <p:cNvSpPr/>
          <p:nvPr/>
        </p:nvSpPr>
        <p:spPr>
          <a:xfrm>
            <a:off x="8470828" y="5333205"/>
            <a:ext cx="2161372" cy="580029"/>
          </a:xfrm>
          <a:prstGeom prst="roundRect">
            <a:avLst/>
          </a:prstGeom>
          <a:noFill/>
          <a:ln w="38100">
            <a:solidFill>
              <a:srgbClr val="F69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Open Sans" panose="020B0606030504020204"/>
              </a:rPr>
              <a:t>Sao </a:t>
            </a:r>
            <a:r>
              <a:rPr lang="en-US" sz="2400" err="1">
                <a:solidFill>
                  <a:schemeClr val="tx1"/>
                </a:solidFill>
                <a:latin typeface="Open Sans" panose="020B0606030504020204"/>
              </a:rPr>
              <a:t>băng</a:t>
            </a:r>
            <a:endParaRPr lang="en-US" sz="2400">
              <a:solidFill>
                <a:schemeClr val="tx1"/>
              </a:solidFill>
              <a:latin typeface="Open Sans" panose="020B0606030504020204"/>
            </a:endParaRPr>
          </a:p>
        </p:txBody>
      </p:sp>
      <p:pic>
        <p:nvPicPr>
          <p:cNvPr id="24" name="Hình ảnh 12">
            <a:extLst>
              <a:ext uri="{FF2B5EF4-FFF2-40B4-BE49-F238E27FC236}">
                <a16:creationId xmlns:a16="http://schemas.microsoft.com/office/drawing/2014/main" id="{970A97F1-1162-4EF8-B19B-E331BC9609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92" y="28213"/>
            <a:ext cx="3735560" cy="664099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870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F53448D-5BC9-47F2-8D25-10D099DDA51C}"/>
              </a:ext>
            </a:extLst>
          </p:cNvPr>
          <p:cNvSpPr/>
          <p:nvPr/>
        </p:nvSpPr>
        <p:spPr>
          <a:xfrm rot="310529">
            <a:off x="411166" y="-1058418"/>
            <a:ext cx="3367380" cy="3852851"/>
          </a:xfrm>
          <a:prstGeom prst="triangle">
            <a:avLst/>
          </a:prstGeom>
          <a:solidFill>
            <a:srgbClr val="F69079">
              <a:alpha val="72000"/>
            </a:srgbClr>
          </a:solidFill>
          <a:ln>
            <a:noFill/>
          </a:ln>
          <a:effectLst>
            <a:reflection stA="45000" endPos="89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9723676" y="4715396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892" y="419057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644" y="1687917"/>
            <a:ext cx="685800" cy="68580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513" y="3429000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5F056C55-6029-4984-A121-27DE65F3F11B}"/>
              </a:ext>
            </a:extLst>
          </p:cNvPr>
          <p:cNvSpPr/>
          <p:nvPr/>
        </p:nvSpPr>
        <p:spPr>
          <a:xfrm rot="15346059">
            <a:off x="4030785" y="4464590"/>
            <a:ext cx="1324743" cy="1658453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0424F-69AB-4C6E-AFC9-67801F729D38}"/>
              </a:ext>
            </a:extLst>
          </p:cNvPr>
          <p:cNvSpPr/>
          <p:nvPr/>
        </p:nvSpPr>
        <p:spPr>
          <a:xfrm>
            <a:off x="1012122" y="1189042"/>
            <a:ext cx="2015891" cy="298304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82558C6-295B-409F-A318-14AF1C3DCBDA}"/>
              </a:ext>
            </a:extLst>
          </p:cNvPr>
          <p:cNvSpPr txBox="1">
            <a:spLocks/>
          </p:cNvSpPr>
          <p:nvPr/>
        </p:nvSpPr>
        <p:spPr>
          <a:xfrm>
            <a:off x="5240544" y="419057"/>
            <a:ext cx="2846282" cy="5400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rgbClr val="4C8677"/>
                </a:solidFill>
                <a:latin typeface="Arial (Headings)"/>
                <a:cs typeface="Arial" panose="020B0604020202020204" pitchFamily="34" charset="0"/>
              </a:rPr>
              <a:t>Mode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B5DC2-F340-4CD3-B212-7153682A4EC4}"/>
              </a:ext>
            </a:extLst>
          </p:cNvPr>
          <p:cNvSpPr txBox="1"/>
          <p:nvPr/>
        </p:nvSpPr>
        <p:spPr>
          <a:xfrm>
            <a:off x="3531442" y="2274838"/>
            <a:ext cx="7231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4000" b="1">
                <a:solidFill>
                  <a:srgbClr val="00B0F0"/>
                </a:solidFill>
                <a:latin typeface="Arial (Headings)"/>
                <a:cs typeface="Arial" panose="020B0604020202020204" pitchFamily="34" charset="0"/>
              </a:rPr>
              <a:t>How to play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endParaRPr lang="en-US" sz="3000" b="1">
              <a:solidFill>
                <a:srgbClr val="FF9999"/>
              </a:solidFill>
              <a:latin typeface="Arial (Headings)"/>
              <a:ea typeface="+mj-ea"/>
              <a:cs typeface="Arial" panose="020B0604020202020204" pitchFamily="34" charset="0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>
                <a:solidFill>
                  <a:srgbClr val="7030A0"/>
                </a:solidFill>
                <a:latin typeface="Arial (Headings)"/>
                <a:ea typeface="+mj-ea"/>
                <a:cs typeface="Arial" panose="020B0604020202020204" pitchFamily="34" charset="0"/>
              </a:rPr>
              <a:t>Choose one of the four options 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>
                <a:solidFill>
                  <a:srgbClr val="7030A0"/>
                </a:solidFill>
                <a:latin typeface="Arial (Headings)"/>
                <a:ea typeface="+mj-ea"/>
                <a:cs typeface="Arial" panose="020B0604020202020204" pitchFamily="34" charset="0"/>
              </a:rPr>
              <a:t>that describes the giving 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>
                <a:solidFill>
                  <a:srgbClr val="7030A0"/>
                </a:solidFill>
                <a:latin typeface="Arial (Headings)"/>
                <a:ea typeface="+mj-ea"/>
                <a:cs typeface="Arial" panose="020B0604020202020204" pitchFamily="34" charset="0"/>
              </a:rPr>
              <a:t>Picture in English </a:t>
            </a:r>
          </a:p>
        </p:txBody>
      </p:sp>
    </p:spTree>
    <p:extLst>
      <p:ext uri="{BB962C8B-B14F-4D97-AF65-F5344CB8AC3E}">
        <p14:creationId xmlns:p14="http://schemas.microsoft.com/office/powerpoint/2010/main" val="149755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0">
            <a:extLst>
              <a:ext uri="{FF2B5EF4-FFF2-40B4-BE49-F238E27FC236}">
                <a16:creationId xmlns:a16="http://schemas.microsoft.com/office/drawing/2014/main" id="{2AA46A95-7D70-4C3D-9BD1-D87D2863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796" y="3691441"/>
            <a:ext cx="685800" cy="68580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704F81DD-B12D-4F71-A3F7-8ED3A7326CDB}"/>
              </a:ext>
            </a:extLst>
          </p:cNvPr>
          <p:cNvSpPr/>
          <p:nvPr/>
        </p:nvSpPr>
        <p:spPr>
          <a:xfrm>
            <a:off x="0" y="3815860"/>
            <a:ext cx="4853354" cy="3059723"/>
          </a:xfrm>
          <a:prstGeom prst="rtTriangle">
            <a:avLst/>
          </a:prstGeom>
          <a:solidFill>
            <a:srgbClr val="4C8677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9A33F82-D5BE-45A2-9BA2-695553BBD8F6}"/>
              </a:ext>
            </a:extLst>
          </p:cNvPr>
          <p:cNvSpPr/>
          <p:nvPr/>
        </p:nvSpPr>
        <p:spPr>
          <a:xfrm rot="10800000">
            <a:off x="7338646" y="-1"/>
            <a:ext cx="4853354" cy="3059723"/>
          </a:xfrm>
          <a:prstGeom prst="rtTriangle">
            <a:avLst/>
          </a:prstGeom>
          <a:solidFill>
            <a:srgbClr val="4C8677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4D96AB-F1C4-4790-A553-F9A3D9192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3" y="1169908"/>
            <a:ext cx="2324917" cy="4133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Google Shape;264;p32">
            <a:extLst>
              <a:ext uri="{FF2B5EF4-FFF2-40B4-BE49-F238E27FC236}">
                <a16:creationId xmlns:a16="http://schemas.microsoft.com/office/drawing/2014/main" id="{86E9EB89-C4AF-4F74-B9CE-2192B213529C}"/>
              </a:ext>
            </a:extLst>
          </p:cNvPr>
          <p:cNvSpPr/>
          <p:nvPr/>
        </p:nvSpPr>
        <p:spPr>
          <a:xfrm>
            <a:off x="4404457" y="503521"/>
            <a:ext cx="2784029" cy="5577027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D77F3B-910E-4E01-A7D8-D021CB7298C4}"/>
              </a:ext>
            </a:extLst>
          </p:cNvPr>
          <p:cNvCxnSpPr/>
          <p:nvPr/>
        </p:nvCxnSpPr>
        <p:spPr>
          <a:xfrm>
            <a:off x="6745414" y="4039336"/>
            <a:ext cx="1901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23CC15-AB8C-4FA8-826E-3607487622F6}"/>
              </a:ext>
            </a:extLst>
          </p:cNvPr>
          <p:cNvCxnSpPr>
            <a:cxnSpLocks/>
          </p:cNvCxnSpPr>
          <p:nvPr/>
        </p:nvCxnSpPr>
        <p:spPr>
          <a:xfrm>
            <a:off x="6968268" y="5180111"/>
            <a:ext cx="1877084" cy="12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8B74C8-25A7-4589-AFBC-539BE6C2300E}"/>
              </a:ext>
            </a:extLst>
          </p:cNvPr>
          <p:cNvCxnSpPr>
            <a:cxnSpLocks/>
          </p:cNvCxnSpPr>
          <p:nvPr/>
        </p:nvCxnSpPr>
        <p:spPr>
          <a:xfrm flipH="1">
            <a:off x="3202391" y="5223856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1EBFA-8492-4FA1-94B6-68F95A4871A0}"/>
              </a:ext>
            </a:extLst>
          </p:cNvPr>
          <p:cNvGrpSpPr/>
          <p:nvPr/>
        </p:nvGrpSpPr>
        <p:grpSpPr>
          <a:xfrm>
            <a:off x="6013133" y="1603090"/>
            <a:ext cx="2795643" cy="446276"/>
            <a:chOff x="6046624" y="1361315"/>
            <a:chExt cx="2795643" cy="44627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588F60-BCD5-4C8D-9B58-0DAA5A780AD1}"/>
                </a:ext>
              </a:extLst>
            </p:cNvPr>
            <p:cNvCxnSpPr/>
            <p:nvPr/>
          </p:nvCxnSpPr>
          <p:spPr>
            <a:xfrm>
              <a:off x="6046624" y="1584453"/>
              <a:ext cx="19015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DBC6AC-5768-4B36-9F73-565F5A73DDFE}"/>
                </a:ext>
              </a:extLst>
            </p:cNvPr>
            <p:cNvSpPr txBox="1"/>
            <p:nvPr/>
          </p:nvSpPr>
          <p:spPr>
            <a:xfrm>
              <a:off x="7881363" y="1361315"/>
              <a:ext cx="960904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solidFill>
                    <a:srgbClr val="00B0F0"/>
                  </a:solidFill>
                </a:rPr>
                <a:t>Round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1D02E9-7C29-4BA8-9EF4-DDEC6CDB0A99}"/>
              </a:ext>
            </a:extLst>
          </p:cNvPr>
          <p:cNvSpPr txBox="1"/>
          <p:nvPr/>
        </p:nvSpPr>
        <p:spPr>
          <a:xfrm>
            <a:off x="2053030" y="2407720"/>
            <a:ext cx="15113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err="1">
                <a:solidFill>
                  <a:srgbClr val="00B0F0"/>
                </a:solidFill>
              </a:rPr>
              <a:t>ImageView</a:t>
            </a:r>
            <a:endParaRPr lang="en-US" sz="230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C6CE0D-55FA-46AA-8105-423308483BFA}"/>
              </a:ext>
            </a:extLst>
          </p:cNvPr>
          <p:cNvSpPr txBox="1"/>
          <p:nvPr/>
        </p:nvSpPr>
        <p:spPr>
          <a:xfrm>
            <a:off x="8622217" y="3830009"/>
            <a:ext cx="343093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Button Choose the answer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CA823D-98E3-403F-88DC-19CF823B8B4A}"/>
              </a:ext>
            </a:extLst>
          </p:cNvPr>
          <p:cNvSpPr txBox="1"/>
          <p:nvPr/>
        </p:nvSpPr>
        <p:spPr>
          <a:xfrm>
            <a:off x="8769182" y="4969883"/>
            <a:ext cx="6884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Hint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330581-EDC5-4573-9F24-51247649CC87}"/>
              </a:ext>
            </a:extLst>
          </p:cNvPr>
          <p:cNvSpPr txBox="1"/>
          <p:nvPr/>
        </p:nvSpPr>
        <p:spPr>
          <a:xfrm>
            <a:off x="2527893" y="4999509"/>
            <a:ext cx="8059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Point</a:t>
            </a: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43D7D848-1355-4524-8F2D-2C62B09B8588}"/>
              </a:ext>
            </a:extLst>
          </p:cNvPr>
          <p:cNvSpPr/>
          <p:nvPr/>
        </p:nvSpPr>
        <p:spPr>
          <a:xfrm rot="20547991">
            <a:off x="133500" y="152599"/>
            <a:ext cx="1284959" cy="1084425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07EEDF2F-AD09-4B47-8C72-95DE4E7D735C}"/>
              </a:ext>
            </a:extLst>
          </p:cNvPr>
          <p:cNvSpPr/>
          <p:nvPr/>
        </p:nvSpPr>
        <p:spPr>
          <a:xfrm rot="1972348">
            <a:off x="1562407" y="3141666"/>
            <a:ext cx="805970" cy="540000"/>
          </a:xfrm>
          <a:prstGeom prst="flowChartDecision">
            <a:avLst/>
          </a:prstGeom>
          <a:solidFill>
            <a:srgbClr val="7030A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2C5B60-40A9-4577-AD97-93C0EE2CF059}"/>
              </a:ext>
            </a:extLst>
          </p:cNvPr>
          <p:cNvGrpSpPr/>
          <p:nvPr/>
        </p:nvGrpSpPr>
        <p:grpSpPr>
          <a:xfrm rot="21092119">
            <a:off x="9011535" y="5445785"/>
            <a:ext cx="1507575" cy="883089"/>
            <a:chOff x="8680493" y="5270097"/>
            <a:chExt cx="1507575" cy="88308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15FCC2B-A8FE-485A-AB69-6ED73DA428BC}"/>
                </a:ext>
              </a:extLst>
            </p:cNvPr>
            <p:cNvSpPr/>
            <p:nvPr/>
          </p:nvSpPr>
          <p:spPr>
            <a:xfrm rot="1556677">
              <a:off x="8680493" y="5854890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34267B6-3A8F-424D-877E-BDC8C16F26DB}"/>
                </a:ext>
              </a:extLst>
            </p:cNvPr>
            <p:cNvSpPr/>
            <p:nvPr/>
          </p:nvSpPr>
          <p:spPr>
            <a:xfrm rot="6784062">
              <a:off x="9017725" y="5715493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7AC8B98-4835-468E-B432-C13B7B94DFBE}"/>
                </a:ext>
              </a:extLst>
            </p:cNvPr>
            <p:cNvSpPr/>
            <p:nvPr/>
          </p:nvSpPr>
          <p:spPr>
            <a:xfrm rot="1556677">
              <a:off x="9376808" y="5617681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A0B6DF-0FD8-4722-84FB-AB6EE17BA891}"/>
                </a:ext>
              </a:extLst>
            </p:cNvPr>
            <p:cNvSpPr/>
            <p:nvPr/>
          </p:nvSpPr>
          <p:spPr>
            <a:xfrm rot="7612078">
              <a:off x="9750375" y="5520862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F398E-0C36-4FE1-8259-4A5595203F86}"/>
              </a:ext>
            </a:extLst>
          </p:cNvPr>
          <p:cNvSpPr/>
          <p:nvPr/>
        </p:nvSpPr>
        <p:spPr>
          <a:xfrm>
            <a:off x="1154760" y="393722"/>
            <a:ext cx="27462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 b="1">
                <a:solidFill>
                  <a:srgbClr val="4C8677"/>
                </a:solidFill>
                <a:latin typeface="Arial (Headings)"/>
                <a:cs typeface="Arial" panose="020B0604020202020204" pitchFamily="34" charset="0"/>
              </a:rPr>
              <a:t>User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573B0-E326-4C95-9D42-4AFFB179B9D1}"/>
              </a:ext>
            </a:extLst>
          </p:cNvPr>
          <p:cNvCxnSpPr/>
          <p:nvPr/>
        </p:nvCxnSpPr>
        <p:spPr>
          <a:xfrm flipH="1">
            <a:off x="3681744" y="1529861"/>
            <a:ext cx="117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3CC119-8E5E-4CA6-9994-884176135C42}"/>
              </a:ext>
            </a:extLst>
          </p:cNvPr>
          <p:cNvSpPr txBox="1"/>
          <p:nvPr/>
        </p:nvSpPr>
        <p:spPr>
          <a:xfrm>
            <a:off x="2182951" y="1276831"/>
            <a:ext cx="161069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err="1">
                <a:solidFill>
                  <a:srgbClr val="00B0F0"/>
                </a:solidFill>
              </a:rPr>
              <a:t>ProgressBar</a:t>
            </a:r>
            <a:endParaRPr lang="en-US" sz="2300">
              <a:solidFill>
                <a:srgbClr val="00B0F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AE5DA2-CB86-482E-AC5C-20927B40A979}"/>
              </a:ext>
            </a:extLst>
          </p:cNvPr>
          <p:cNvCxnSpPr>
            <a:cxnSpLocks/>
          </p:cNvCxnSpPr>
          <p:nvPr/>
        </p:nvCxnSpPr>
        <p:spPr>
          <a:xfrm flipH="1">
            <a:off x="3545030" y="2700354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716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3E0E059-4493-438F-85AB-223FB05FC3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023" y="-1657139"/>
            <a:ext cx="4753893" cy="79801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277970"/>
            <a:ext cx="8780060" cy="608834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D1526-BDBA-4D3F-9804-7CBCFF7F51C0}"/>
              </a:ext>
            </a:extLst>
          </p:cNvPr>
          <p:cNvSpPr/>
          <p:nvPr/>
        </p:nvSpPr>
        <p:spPr>
          <a:xfrm>
            <a:off x="0" y="0"/>
            <a:ext cx="4052100" cy="6857997"/>
          </a:xfrm>
          <a:prstGeom prst="rect">
            <a:avLst/>
          </a:prstGeom>
          <a:solidFill>
            <a:srgbClr val="4C8677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0B20D-60DD-4CFB-BFA9-B1EF62083A82}"/>
              </a:ext>
            </a:extLst>
          </p:cNvPr>
          <p:cNvSpPr txBox="1"/>
          <p:nvPr/>
        </p:nvSpPr>
        <p:spPr>
          <a:xfrm>
            <a:off x="359759" y="1738873"/>
            <a:ext cx="3132589" cy="390145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View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Choose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0376C-20EF-4920-A640-15B89A5B8574}"/>
              </a:ext>
            </a:extLst>
          </p:cNvPr>
          <p:cNvSpPr txBox="1"/>
          <p:nvPr/>
        </p:nvSpPr>
        <p:spPr>
          <a:xfrm>
            <a:off x="287616" y="256791"/>
            <a:ext cx="2323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B0AAF-FB65-4177-B0A1-8FC4781EDFB0}"/>
              </a:ext>
            </a:extLst>
          </p:cNvPr>
          <p:cNvGrpSpPr/>
          <p:nvPr/>
        </p:nvGrpSpPr>
        <p:grpSpPr>
          <a:xfrm>
            <a:off x="5758860" y="358749"/>
            <a:ext cx="4362138" cy="45719"/>
            <a:chOff x="5758860" y="358749"/>
            <a:chExt cx="4362138" cy="457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E584C9-72B5-4240-8DB0-B2507C66C28D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1F8BF7-1CDF-4C90-B404-995BFAD3B2DC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98961403-99A9-487E-8471-0C9A56F0F6A4}"/>
              </a:ext>
            </a:extLst>
          </p:cNvPr>
          <p:cNvSpPr/>
          <p:nvPr/>
        </p:nvSpPr>
        <p:spPr>
          <a:xfrm>
            <a:off x="6687737" y="1108208"/>
            <a:ext cx="2409238" cy="2487837"/>
          </a:xfrm>
          <a:prstGeom prst="flowChartAlternateProcess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38541-2C53-4183-AB27-9B8CE66101CD}"/>
              </a:ext>
            </a:extLst>
          </p:cNvPr>
          <p:cNvSpPr txBox="1"/>
          <p:nvPr/>
        </p:nvSpPr>
        <p:spPr>
          <a:xfrm>
            <a:off x="7420406" y="533790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84D8BF7-B82A-4725-AD0E-F2ED45F6F367}"/>
              </a:ext>
            </a:extLst>
          </p:cNvPr>
          <p:cNvSpPr/>
          <p:nvPr/>
        </p:nvSpPr>
        <p:spPr>
          <a:xfrm>
            <a:off x="5884701" y="3910011"/>
            <a:ext cx="1606071" cy="663638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Lion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4040A5-AB55-45B2-8002-0FCB68CF3A5C}"/>
              </a:ext>
            </a:extLst>
          </p:cNvPr>
          <p:cNvSpPr/>
          <p:nvPr/>
        </p:nvSpPr>
        <p:spPr>
          <a:xfrm>
            <a:off x="8293939" y="3910011"/>
            <a:ext cx="1606071" cy="647355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Elephant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CB1F5E5-F776-4D6F-9085-CD66D5816B00}"/>
              </a:ext>
            </a:extLst>
          </p:cNvPr>
          <p:cNvSpPr/>
          <p:nvPr/>
        </p:nvSpPr>
        <p:spPr>
          <a:xfrm>
            <a:off x="5884700" y="4976688"/>
            <a:ext cx="1606071" cy="647355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Cheetah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B44D854-8514-4C55-AA24-1FA8BFF9BA86}"/>
              </a:ext>
            </a:extLst>
          </p:cNvPr>
          <p:cNvSpPr/>
          <p:nvPr/>
        </p:nvSpPr>
        <p:spPr>
          <a:xfrm>
            <a:off x="8293939" y="4992971"/>
            <a:ext cx="1606071" cy="647355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Antelope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0DAC8-F4F2-4886-90AF-8989B9CD26C8}"/>
              </a:ext>
            </a:extLst>
          </p:cNvPr>
          <p:cNvSpPr/>
          <p:nvPr/>
        </p:nvSpPr>
        <p:spPr>
          <a:xfrm>
            <a:off x="-22358" y="6306774"/>
            <a:ext cx="4074458" cy="580030"/>
          </a:xfrm>
          <a:prstGeom prst="rect">
            <a:avLst/>
          </a:prstGeom>
          <a:solidFill>
            <a:srgbClr val="4C8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0DA848-B449-46F1-BB3D-EC5B462A5677}"/>
              </a:ext>
            </a:extLst>
          </p:cNvPr>
          <p:cNvSpPr/>
          <p:nvPr/>
        </p:nvSpPr>
        <p:spPr>
          <a:xfrm>
            <a:off x="8293939" y="3901869"/>
            <a:ext cx="1606071" cy="663638"/>
          </a:xfrm>
          <a:prstGeom prst="roundRect">
            <a:avLst/>
          </a:prstGeom>
          <a:solidFill>
            <a:srgbClr val="4C8677">
              <a:alpha val="5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504307F-FB4A-4BA4-ABDF-463C9F85FD7B}"/>
              </a:ext>
            </a:extLst>
          </p:cNvPr>
          <p:cNvSpPr/>
          <p:nvPr/>
        </p:nvSpPr>
        <p:spPr>
          <a:xfrm>
            <a:off x="5898184" y="3918153"/>
            <a:ext cx="1606071" cy="663638"/>
          </a:xfrm>
          <a:prstGeom prst="roundRect">
            <a:avLst/>
          </a:prstGeom>
          <a:solidFill>
            <a:srgbClr val="4C8677">
              <a:alpha val="5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AFAACC-E6B2-46BA-9514-158E321360E4}"/>
              </a:ext>
            </a:extLst>
          </p:cNvPr>
          <p:cNvGrpSpPr/>
          <p:nvPr/>
        </p:nvGrpSpPr>
        <p:grpSpPr>
          <a:xfrm>
            <a:off x="5911667" y="3932258"/>
            <a:ext cx="1606071" cy="663638"/>
            <a:chOff x="10256035" y="2765360"/>
            <a:chExt cx="1606071" cy="66363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3B3BBB9-FB9E-4E4C-BAB4-1039C6271CD9}"/>
                </a:ext>
              </a:extLst>
            </p:cNvPr>
            <p:cNvSpPr/>
            <p:nvPr/>
          </p:nvSpPr>
          <p:spPr>
            <a:xfrm>
              <a:off x="10256035" y="2765360"/>
              <a:ext cx="1606071" cy="66363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>
                <a:solidFill>
                  <a:schemeClr val="tx1"/>
                </a:solidFill>
              </a:endParaRPr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D2C2247B-9A3D-4311-8861-392B502F02C8}"/>
                </a:ext>
              </a:extLst>
            </p:cNvPr>
            <p:cNvSpPr/>
            <p:nvPr/>
          </p:nvSpPr>
          <p:spPr>
            <a:xfrm>
              <a:off x="10798023" y="2860747"/>
              <a:ext cx="484688" cy="484688"/>
            </a:xfrm>
            <a:prstGeom prst="mathMultiply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4F7E73-E24F-47AA-B480-CDDB71A192F7}"/>
              </a:ext>
            </a:extLst>
          </p:cNvPr>
          <p:cNvGrpSpPr/>
          <p:nvPr/>
        </p:nvGrpSpPr>
        <p:grpSpPr>
          <a:xfrm>
            <a:off x="8307422" y="3901869"/>
            <a:ext cx="1606071" cy="678013"/>
            <a:chOff x="10226170" y="2005932"/>
            <a:chExt cx="1606071" cy="67801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39435B-1F8F-4330-9D0B-B435DEDF1E35}"/>
                </a:ext>
              </a:extLst>
            </p:cNvPr>
            <p:cNvSpPr/>
            <p:nvPr/>
          </p:nvSpPr>
          <p:spPr>
            <a:xfrm>
              <a:off x="10226170" y="2020307"/>
              <a:ext cx="1606071" cy="66363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>
                <a:solidFill>
                  <a:schemeClr val="tx1"/>
                </a:solidFill>
              </a:endParaRPr>
            </a:p>
          </p:txBody>
        </p:sp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D5AD6629-DF98-46EB-B193-7207D217063D}"/>
                </a:ext>
              </a:extLst>
            </p:cNvPr>
            <p:cNvSpPr/>
            <p:nvPr/>
          </p:nvSpPr>
          <p:spPr>
            <a:xfrm rot="12663885">
              <a:off x="10900388" y="2005932"/>
              <a:ext cx="293684" cy="503809"/>
            </a:xfrm>
            <a:prstGeom prst="halfFram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Đồ họa 76" descr="Mắt">
            <a:extLst>
              <a:ext uri="{FF2B5EF4-FFF2-40B4-BE49-F238E27FC236}">
                <a16:creationId xmlns:a16="http://schemas.microsoft.com/office/drawing/2014/main" id="{F3033ED9-BB39-4B94-A148-3E0C1D98D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938" y="6339914"/>
            <a:ext cx="518086" cy="51808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6C7ADF-25BC-4165-86AA-121EB5A275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10" y="223718"/>
            <a:ext cx="3614242" cy="642531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900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2" grpId="0" animBg="1"/>
      <p:bldP spid="3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10072126" y="960694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60" y="4167731"/>
            <a:ext cx="2157839" cy="215783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reflection stA="45000" endPos="0" dist="50800" dir="5400000" sy="-100000" algn="bl" rotWithShape="0"/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0" y="3824831"/>
            <a:ext cx="685800" cy="68580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971" y="5120092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5F056C55-6029-4984-A121-27DE65F3F11B}"/>
              </a:ext>
            </a:extLst>
          </p:cNvPr>
          <p:cNvSpPr/>
          <p:nvPr/>
        </p:nvSpPr>
        <p:spPr>
          <a:xfrm rot="20547991">
            <a:off x="133501" y="21327"/>
            <a:ext cx="1284959" cy="1084425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50D12C4E-3F4F-464B-916F-775870510D36}"/>
              </a:ext>
            </a:extLst>
          </p:cNvPr>
          <p:cNvSpPr/>
          <p:nvPr/>
        </p:nvSpPr>
        <p:spPr>
          <a:xfrm rot="18135352">
            <a:off x="5368798" y="2033749"/>
            <a:ext cx="1012015" cy="662410"/>
          </a:xfrm>
          <a:prstGeom prst="flowChartDecision">
            <a:avLst/>
          </a:prstGeom>
          <a:solidFill>
            <a:srgbClr val="7030A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14442DB-DC69-4650-BA11-9438041BF306}"/>
              </a:ext>
            </a:extLst>
          </p:cNvPr>
          <p:cNvSpPr txBox="1">
            <a:spLocks/>
          </p:cNvSpPr>
          <p:nvPr/>
        </p:nvSpPr>
        <p:spPr>
          <a:xfrm>
            <a:off x="5633898" y="492406"/>
            <a:ext cx="2846282" cy="5400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rgbClr val="5F5762"/>
                </a:solidFill>
                <a:latin typeface="Arial (Headings)"/>
                <a:cs typeface="Arial" panose="020B0604020202020204" pitchFamily="34" charset="0"/>
              </a:rPr>
              <a:t>Mode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1C0F1-8D9F-4720-BE9F-E6BDBAD4C179}"/>
              </a:ext>
            </a:extLst>
          </p:cNvPr>
          <p:cNvSpPr txBox="1"/>
          <p:nvPr/>
        </p:nvSpPr>
        <p:spPr>
          <a:xfrm>
            <a:off x="4296789" y="2224434"/>
            <a:ext cx="723146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4000" b="1">
                <a:solidFill>
                  <a:srgbClr val="00B0F0"/>
                </a:solidFill>
                <a:latin typeface="Arial (Headings)"/>
                <a:cs typeface="Arial" panose="020B0604020202020204" pitchFamily="34" charset="0"/>
              </a:rPr>
              <a:t>How to play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endParaRPr lang="en-US" sz="4000" b="1">
              <a:solidFill>
                <a:srgbClr val="00B0F0"/>
              </a:solidFill>
              <a:latin typeface="Arial (Headings)"/>
              <a:cs typeface="Arial" panose="020B0604020202020204" pitchFamily="34" charset="0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200"/>
              <a:t>Fill in the blank with a suitable word that matches the giving definition </a:t>
            </a:r>
            <a:endParaRPr lang="en-US" sz="3000">
              <a:solidFill>
                <a:srgbClr val="4C8677"/>
              </a:solidFill>
              <a:latin typeface="Arial (Headings)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EE43D-AA38-445B-ADD9-CABCF8DD5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9" y="307240"/>
            <a:ext cx="4091372" cy="4270009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0323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0">
            <a:extLst>
              <a:ext uri="{FF2B5EF4-FFF2-40B4-BE49-F238E27FC236}">
                <a16:creationId xmlns:a16="http://schemas.microsoft.com/office/drawing/2014/main" id="{2AA46A95-7D70-4C3D-9BD1-D87D2863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796" y="3691441"/>
            <a:ext cx="685800" cy="68580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704F81DD-B12D-4F71-A3F7-8ED3A7326CDB}"/>
              </a:ext>
            </a:extLst>
          </p:cNvPr>
          <p:cNvSpPr/>
          <p:nvPr/>
        </p:nvSpPr>
        <p:spPr>
          <a:xfrm>
            <a:off x="0" y="3815860"/>
            <a:ext cx="4853354" cy="3059723"/>
          </a:xfrm>
          <a:prstGeom prst="rtTriangle">
            <a:avLst/>
          </a:prstGeom>
          <a:solidFill>
            <a:srgbClr val="5F576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9A33F82-D5BE-45A2-9BA2-695553BBD8F6}"/>
              </a:ext>
            </a:extLst>
          </p:cNvPr>
          <p:cNvSpPr/>
          <p:nvPr/>
        </p:nvSpPr>
        <p:spPr>
          <a:xfrm rot="10800000">
            <a:off x="7338646" y="-1"/>
            <a:ext cx="4853354" cy="3059723"/>
          </a:xfrm>
          <a:prstGeom prst="rtTriangle">
            <a:avLst/>
          </a:prstGeom>
          <a:solidFill>
            <a:srgbClr val="5F576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4D96AB-F1C4-4790-A553-F9A3D9192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3" y="1169909"/>
            <a:ext cx="2324917" cy="41331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Google Shape;264;p32">
            <a:extLst>
              <a:ext uri="{FF2B5EF4-FFF2-40B4-BE49-F238E27FC236}">
                <a16:creationId xmlns:a16="http://schemas.microsoft.com/office/drawing/2014/main" id="{86E9EB89-C4AF-4F74-B9CE-2192B213529C}"/>
              </a:ext>
            </a:extLst>
          </p:cNvPr>
          <p:cNvSpPr/>
          <p:nvPr/>
        </p:nvSpPr>
        <p:spPr>
          <a:xfrm>
            <a:off x="4404457" y="503521"/>
            <a:ext cx="2784029" cy="5577027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D77F3B-910E-4E01-A7D8-D021CB7298C4}"/>
              </a:ext>
            </a:extLst>
          </p:cNvPr>
          <p:cNvCxnSpPr/>
          <p:nvPr/>
        </p:nvCxnSpPr>
        <p:spPr>
          <a:xfrm>
            <a:off x="6237692" y="3691441"/>
            <a:ext cx="1901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23CC15-AB8C-4FA8-826E-3607487622F6}"/>
              </a:ext>
            </a:extLst>
          </p:cNvPr>
          <p:cNvCxnSpPr>
            <a:cxnSpLocks/>
          </p:cNvCxnSpPr>
          <p:nvPr/>
        </p:nvCxnSpPr>
        <p:spPr>
          <a:xfrm>
            <a:off x="6968268" y="5180111"/>
            <a:ext cx="1877084" cy="12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8B74C8-25A7-4589-AFBC-539BE6C2300E}"/>
              </a:ext>
            </a:extLst>
          </p:cNvPr>
          <p:cNvCxnSpPr>
            <a:cxnSpLocks/>
          </p:cNvCxnSpPr>
          <p:nvPr/>
        </p:nvCxnSpPr>
        <p:spPr>
          <a:xfrm flipH="1">
            <a:off x="3202391" y="5223856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1EBFA-8492-4FA1-94B6-68F95A4871A0}"/>
              </a:ext>
            </a:extLst>
          </p:cNvPr>
          <p:cNvGrpSpPr/>
          <p:nvPr/>
        </p:nvGrpSpPr>
        <p:grpSpPr>
          <a:xfrm>
            <a:off x="6013133" y="1603090"/>
            <a:ext cx="2795258" cy="446276"/>
            <a:chOff x="6046624" y="1361315"/>
            <a:chExt cx="2795258" cy="44627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588F60-BCD5-4C8D-9B58-0DAA5A780AD1}"/>
                </a:ext>
              </a:extLst>
            </p:cNvPr>
            <p:cNvCxnSpPr/>
            <p:nvPr/>
          </p:nvCxnSpPr>
          <p:spPr>
            <a:xfrm>
              <a:off x="6046624" y="1584453"/>
              <a:ext cx="19015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DBC6AC-5768-4B36-9F73-565F5A73DDFE}"/>
                </a:ext>
              </a:extLst>
            </p:cNvPr>
            <p:cNvSpPr txBox="1"/>
            <p:nvPr/>
          </p:nvSpPr>
          <p:spPr>
            <a:xfrm>
              <a:off x="7881363" y="1361315"/>
              <a:ext cx="96051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solidFill>
                    <a:srgbClr val="C00000"/>
                  </a:solidFill>
                </a:rPr>
                <a:t>Round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1D02E9-7C29-4BA8-9EF4-DDEC6CDB0A99}"/>
              </a:ext>
            </a:extLst>
          </p:cNvPr>
          <p:cNvSpPr txBox="1"/>
          <p:nvPr/>
        </p:nvSpPr>
        <p:spPr>
          <a:xfrm>
            <a:off x="2000051" y="2455355"/>
            <a:ext cx="13331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Text View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C6CE0D-55FA-46AA-8105-423308483BFA}"/>
              </a:ext>
            </a:extLst>
          </p:cNvPr>
          <p:cNvSpPr txBox="1"/>
          <p:nvPr/>
        </p:nvSpPr>
        <p:spPr>
          <a:xfrm>
            <a:off x="8243520" y="3429319"/>
            <a:ext cx="12036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Edit Text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CA823D-98E3-403F-88DC-19CF823B8B4A}"/>
              </a:ext>
            </a:extLst>
          </p:cNvPr>
          <p:cNvSpPr txBox="1"/>
          <p:nvPr/>
        </p:nvSpPr>
        <p:spPr>
          <a:xfrm>
            <a:off x="8865412" y="4969883"/>
            <a:ext cx="6884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Hint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330581-EDC5-4573-9F24-51247649CC87}"/>
              </a:ext>
            </a:extLst>
          </p:cNvPr>
          <p:cNvSpPr txBox="1"/>
          <p:nvPr/>
        </p:nvSpPr>
        <p:spPr>
          <a:xfrm>
            <a:off x="2396401" y="5005327"/>
            <a:ext cx="8059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Point</a:t>
            </a: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43D7D848-1355-4524-8F2D-2C62B09B8588}"/>
              </a:ext>
            </a:extLst>
          </p:cNvPr>
          <p:cNvSpPr/>
          <p:nvPr/>
        </p:nvSpPr>
        <p:spPr>
          <a:xfrm rot="20547991">
            <a:off x="133500" y="152599"/>
            <a:ext cx="1284959" cy="1084425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07EEDF2F-AD09-4B47-8C72-95DE4E7D735C}"/>
              </a:ext>
            </a:extLst>
          </p:cNvPr>
          <p:cNvSpPr/>
          <p:nvPr/>
        </p:nvSpPr>
        <p:spPr>
          <a:xfrm rot="1972348">
            <a:off x="1562407" y="3141666"/>
            <a:ext cx="805970" cy="540000"/>
          </a:xfrm>
          <a:prstGeom prst="flowChartDecision">
            <a:avLst/>
          </a:prstGeom>
          <a:solidFill>
            <a:srgbClr val="7030A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2C5B60-40A9-4577-AD97-93C0EE2CF059}"/>
              </a:ext>
            </a:extLst>
          </p:cNvPr>
          <p:cNvGrpSpPr/>
          <p:nvPr/>
        </p:nvGrpSpPr>
        <p:grpSpPr>
          <a:xfrm rot="21092119">
            <a:off x="9011535" y="5445785"/>
            <a:ext cx="1507575" cy="883089"/>
            <a:chOff x="8680493" y="5270097"/>
            <a:chExt cx="1507575" cy="88308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15FCC2B-A8FE-485A-AB69-6ED73DA428BC}"/>
                </a:ext>
              </a:extLst>
            </p:cNvPr>
            <p:cNvSpPr/>
            <p:nvPr/>
          </p:nvSpPr>
          <p:spPr>
            <a:xfrm rot="1556677">
              <a:off x="8680493" y="5854890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34267B6-3A8F-424D-877E-BDC8C16F26DB}"/>
                </a:ext>
              </a:extLst>
            </p:cNvPr>
            <p:cNvSpPr/>
            <p:nvPr/>
          </p:nvSpPr>
          <p:spPr>
            <a:xfrm rot="6784062">
              <a:off x="9017725" y="5715493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7AC8B98-4835-468E-B432-C13B7B94DFBE}"/>
                </a:ext>
              </a:extLst>
            </p:cNvPr>
            <p:cNvSpPr/>
            <p:nvPr/>
          </p:nvSpPr>
          <p:spPr>
            <a:xfrm rot="1556677">
              <a:off x="9376808" y="5617681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A0B6DF-0FD8-4722-84FB-AB6EE17BA891}"/>
                </a:ext>
              </a:extLst>
            </p:cNvPr>
            <p:cNvSpPr/>
            <p:nvPr/>
          </p:nvSpPr>
          <p:spPr>
            <a:xfrm rot="7612078">
              <a:off x="9750375" y="5520862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F398E-0C36-4FE1-8259-4A5595203F86}"/>
              </a:ext>
            </a:extLst>
          </p:cNvPr>
          <p:cNvSpPr/>
          <p:nvPr/>
        </p:nvSpPr>
        <p:spPr>
          <a:xfrm>
            <a:off x="1154760" y="393722"/>
            <a:ext cx="27462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 b="1">
                <a:solidFill>
                  <a:srgbClr val="5F5762"/>
                </a:solidFill>
                <a:latin typeface="Arial (Headings)"/>
                <a:cs typeface="Arial" panose="020B0604020202020204" pitchFamily="34" charset="0"/>
              </a:rPr>
              <a:t>User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573B0-E326-4C95-9D42-4AFFB179B9D1}"/>
              </a:ext>
            </a:extLst>
          </p:cNvPr>
          <p:cNvCxnSpPr/>
          <p:nvPr/>
        </p:nvCxnSpPr>
        <p:spPr>
          <a:xfrm flipH="1">
            <a:off x="3681744" y="1529861"/>
            <a:ext cx="117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3CC119-8E5E-4CA6-9994-884176135C42}"/>
              </a:ext>
            </a:extLst>
          </p:cNvPr>
          <p:cNvSpPr txBox="1"/>
          <p:nvPr/>
        </p:nvSpPr>
        <p:spPr>
          <a:xfrm>
            <a:off x="2031203" y="1281140"/>
            <a:ext cx="16780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Progress Bar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AE5DA2-CB86-482E-AC5C-20927B40A979}"/>
              </a:ext>
            </a:extLst>
          </p:cNvPr>
          <p:cNvCxnSpPr>
            <a:cxnSpLocks/>
          </p:cNvCxnSpPr>
          <p:nvPr/>
        </p:nvCxnSpPr>
        <p:spPr>
          <a:xfrm flipH="1">
            <a:off x="3408316" y="2708591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9621EC-E146-42CD-A707-8C22BA0EE1EB}"/>
              </a:ext>
            </a:extLst>
          </p:cNvPr>
          <p:cNvCxnSpPr>
            <a:cxnSpLocks/>
          </p:cNvCxnSpPr>
          <p:nvPr/>
        </p:nvCxnSpPr>
        <p:spPr>
          <a:xfrm flipH="1">
            <a:off x="3383102" y="4377241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2F9480-A240-4AE7-9A06-7173D3E1456D}"/>
              </a:ext>
            </a:extLst>
          </p:cNvPr>
          <p:cNvSpPr txBox="1"/>
          <p:nvPr/>
        </p:nvSpPr>
        <p:spPr>
          <a:xfrm>
            <a:off x="2322117" y="4129462"/>
            <a:ext cx="100316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197852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277970"/>
            <a:ext cx="8780060" cy="587826"/>
          </a:xfrm>
          <a:prstGeom prst="rect">
            <a:avLst/>
          </a:prstGeom>
          <a:solidFill>
            <a:srgbClr val="5F5762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D1526-BDBA-4D3F-9804-7CBCFF7F51C0}"/>
              </a:ext>
            </a:extLst>
          </p:cNvPr>
          <p:cNvSpPr/>
          <p:nvPr/>
        </p:nvSpPr>
        <p:spPr>
          <a:xfrm>
            <a:off x="0" y="0"/>
            <a:ext cx="4052100" cy="6857997"/>
          </a:xfrm>
          <a:prstGeom prst="rect">
            <a:avLst/>
          </a:prstGeom>
          <a:solidFill>
            <a:srgbClr val="5F576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0B20D-60DD-4CFB-BFA9-B1EF62083A82}"/>
              </a:ext>
            </a:extLst>
          </p:cNvPr>
          <p:cNvSpPr txBox="1"/>
          <p:nvPr/>
        </p:nvSpPr>
        <p:spPr>
          <a:xfrm>
            <a:off x="359759" y="1738873"/>
            <a:ext cx="2888932" cy="390145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 Text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Check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0376C-20EF-4920-A640-15B89A5B8574}"/>
              </a:ext>
            </a:extLst>
          </p:cNvPr>
          <p:cNvSpPr txBox="1"/>
          <p:nvPr/>
        </p:nvSpPr>
        <p:spPr>
          <a:xfrm>
            <a:off x="287616" y="256791"/>
            <a:ext cx="2323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B0AAF-FB65-4177-B0A1-8FC4781EDFB0}"/>
              </a:ext>
            </a:extLst>
          </p:cNvPr>
          <p:cNvGrpSpPr/>
          <p:nvPr/>
        </p:nvGrpSpPr>
        <p:grpSpPr>
          <a:xfrm>
            <a:off x="5758860" y="358749"/>
            <a:ext cx="4362138" cy="45719"/>
            <a:chOff x="5758860" y="358749"/>
            <a:chExt cx="4362138" cy="457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E584C9-72B5-4240-8DB0-B2507C66C28D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5F5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1F8BF7-1CDF-4C90-B404-995BFAD3B2DC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8E38541-2C53-4183-AB27-9B8CE66101CD}"/>
              </a:ext>
            </a:extLst>
          </p:cNvPr>
          <p:cNvSpPr txBox="1"/>
          <p:nvPr/>
        </p:nvSpPr>
        <p:spPr>
          <a:xfrm>
            <a:off x="7420406" y="533790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4040A5-AB55-45B2-8002-0FCB68CF3A5C}"/>
              </a:ext>
            </a:extLst>
          </p:cNvPr>
          <p:cNvSpPr/>
          <p:nvPr/>
        </p:nvSpPr>
        <p:spPr>
          <a:xfrm>
            <a:off x="5962025" y="4580305"/>
            <a:ext cx="1458381" cy="58782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F5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0DAC8-F4F2-4886-90AF-8989B9CD26C8}"/>
              </a:ext>
            </a:extLst>
          </p:cNvPr>
          <p:cNvSpPr/>
          <p:nvPr/>
        </p:nvSpPr>
        <p:spPr>
          <a:xfrm>
            <a:off x="-22358" y="6306774"/>
            <a:ext cx="4074458" cy="580030"/>
          </a:xfrm>
          <a:prstGeom prst="rect">
            <a:avLst/>
          </a:prstGeom>
          <a:solidFill>
            <a:srgbClr val="5F5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0DA848-B449-46F1-BB3D-EC5B462A5677}"/>
              </a:ext>
            </a:extLst>
          </p:cNvPr>
          <p:cNvSpPr/>
          <p:nvPr/>
        </p:nvSpPr>
        <p:spPr>
          <a:xfrm>
            <a:off x="5974935" y="4565841"/>
            <a:ext cx="1458381" cy="602612"/>
          </a:xfrm>
          <a:prstGeom prst="roundRect">
            <a:avLst/>
          </a:prstGeom>
          <a:solidFill>
            <a:srgbClr val="5F5762">
              <a:alpha val="56000"/>
            </a:srgbClr>
          </a:solidFill>
          <a:ln>
            <a:solidFill>
              <a:srgbClr val="5F5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0">
              <a:solidFill>
                <a:schemeClr val="tx1"/>
              </a:solidFill>
            </a:endParaRPr>
          </a:p>
        </p:txBody>
      </p:sp>
      <p:pic>
        <p:nvPicPr>
          <p:cNvPr id="34" name="Đồ họa 76" descr="Mắt">
            <a:extLst>
              <a:ext uri="{FF2B5EF4-FFF2-40B4-BE49-F238E27FC236}">
                <a16:creationId xmlns:a16="http://schemas.microsoft.com/office/drawing/2014/main" id="{F3033ED9-BB39-4B94-A148-3E0C1D98D6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9938" y="6339914"/>
            <a:ext cx="518086" cy="51808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C6293B-5529-4ADC-8790-65A3FEC462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07" y="1467201"/>
            <a:ext cx="4609953" cy="48112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DD40A6-44F6-4C8B-8109-75B4240076A6}"/>
              </a:ext>
            </a:extLst>
          </p:cNvPr>
          <p:cNvSpPr txBox="1"/>
          <p:nvPr/>
        </p:nvSpPr>
        <p:spPr>
          <a:xfrm>
            <a:off x="5742175" y="1157038"/>
            <a:ext cx="4119589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/>
              <a:t>A fossil fuel in the gaseous state; </a:t>
            </a:r>
          </a:p>
          <a:p>
            <a:r>
              <a:rPr lang="en-US" sz="2300"/>
              <a:t>used for cooking and </a:t>
            </a:r>
          </a:p>
          <a:p>
            <a:r>
              <a:rPr lang="en-US" sz="2300"/>
              <a:t>heating homes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F5FC7-D705-48D9-B9B3-CAB5EA31E9B5}"/>
              </a:ext>
            </a:extLst>
          </p:cNvPr>
          <p:cNvSpPr txBox="1"/>
          <p:nvPr/>
        </p:nvSpPr>
        <p:spPr>
          <a:xfrm>
            <a:off x="5758860" y="2496599"/>
            <a:ext cx="11456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4C8677"/>
                </a:solidFill>
              </a:rPr>
              <a:t>Answer</a:t>
            </a:r>
            <a:r>
              <a:rPr lang="en-US"/>
              <a:t>: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DC27FA-EF1D-4985-9E35-99993C645E3D}"/>
              </a:ext>
            </a:extLst>
          </p:cNvPr>
          <p:cNvCxnSpPr>
            <a:cxnSpLocks/>
          </p:cNvCxnSpPr>
          <p:nvPr/>
        </p:nvCxnSpPr>
        <p:spPr>
          <a:xfrm>
            <a:off x="5935788" y="3807902"/>
            <a:ext cx="3655807" cy="1"/>
          </a:xfrm>
          <a:prstGeom prst="line">
            <a:avLst/>
          </a:prstGeom>
          <a:ln w="28575"/>
          <a:effectLst>
            <a:glow rad="1397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endPos="0" dist="508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5E7C635-68FF-4BBA-BA83-A2C13B510C83}"/>
              </a:ext>
            </a:extLst>
          </p:cNvPr>
          <p:cNvGrpSpPr/>
          <p:nvPr/>
        </p:nvGrpSpPr>
        <p:grpSpPr>
          <a:xfrm>
            <a:off x="5962025" y="3259106"/>
            <a:ext cx="1964994" cy="477054"/>
            <a:chOff x="5962025" y="3259106"/>
            <a:chExt cx="1964994" cy="47705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0370E98-1755-4F5C-904F-AFADE7CA7076}"/>
                </a:ext>
              </a:extLst>
            </p:cNvPr>
            <p:cNvGrpSpPr/>
            <p:nvPr/>
          </p:nvGrpSpPr>
          <p:grpSpPr>
            <a:xfrm>
              <a:off x="5962025" y="3684342"/>
              <a:ext cx="1964994" cy="5257"/>
              <a:chOff x="5974935" y="3557749"/>
              <a:chExt cx="1964994" cy="5257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F4F296A-D04D-40E6-894F-CB85F7DD9A40}"/>
                  </a:ext>
                </a:extLst>
              </p:cNvPr>
              <p:cNvCxnSpPr/>
              <p:nvPr/>
            </p:nvCxnSpPr>
            <p:spPr>
              <a:xfrm>
                <a:off x="5974935" y="3563006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E362E53-6855-4CC5-9670-B82093EADE59}"/>
                  </a:ext>
                </a:extLst>
              </p:cNvPr>
              <p:cNvCxnSpPr/>
              <p:nvPr/>
            </p:nvCxnSpPr>
            <p:spPr>
              <a:xfrm>
                <a:off x="6493254" y="3563006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A9D4F0D-4C02-4B10-9061-9E67068FE951}"/>
                  </a:ext>
                </a:extLst>
              </p:cNvPr>
              <p:cNvCxnSpPr/>
              <p:nvPr/>
            </p:nvCxnSpPr>
            <p:spPr>
              <a:xfrm>
                <a:off x="7024485" y="3557749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0898859-9B2B-48A4-A390-7C054B40B7B1}"/>
                  </a:ext>
                </a:extLst>
              </p:cNvPr>
              <p:cNvCxnSpPr/>
              <p:nvPr/>
            </p:nvCxnSpPr>
            <p:spPr>
              <a:xfrm>
                <a:off x="7544008" y="3557749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41FB3D-7A6E-4180-A4C0-8ED25D4DCF29}"/>
                </a:ext>
              </a:extLst>
            </p:cNvPr>
            <p:cNvSpPr txBox="1"/>
            <p:nvPr/>
          </p:nvSpPr>
          <p:spPr>
            <a:xfrm>
              <a:off x="6013003" y="3259106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/>
                <a:t>C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BEE7AC-BE3D-422A-A27C-617411395150}"/>
              </a:ext>
            </a:extLst>
          </p:cNvPr>
          <p:cNvGrpSpPr/>
          <p:nvPr/>
        </p:nvGrpSpPr>
        <p:grpSpPr>
          <a:xfrm>
            <a:off x="6013427" y="3247654"/>
            <a:ext cx="1964994" cy="477054"/>
            <a:chOff x="5962025" y="3246212"/>
            <a:chExt cx="1964994" cy="47705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56AB35-3447-43A4-BDEA-C0C982E496D6}"/>
                </a:ext>
              </a:extLst>
            </p:cNvPr>
            <p:cNvGrpSpPr/>
            <p:nvPr/>
          </p:nvGrpSpPr>
          <p:grpSpPr>
            <a:xfrm>
              <a:off x="5962025" y="3684342"/>
              <a:ext cx="1964994" cy="5257"/>
              <a:chOff x="5974935" y="3557749"/>
              <a:chExt cx="1964994" cy="5257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2865C61-56C7-4B6F-AEF9-AC6D874DBAFE}"/>
                  </a:ext>
                </a:extLst>
              </p:cNvPr>
              <p:cNvCxnSpPr/>
              <p:nvPr/>
            </p:nvCxnSpPr>
            <p:spPr>
              <a:xfrm>
                <a:off x="5974935" y="3563006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0AC562B-6F45-41D1-88AB-F160EB0C2E39}"/>
                  </a:ext>
                </a:extLst>
              </p:cNvPr>
              <p:cNvCxnSpPr/>
              <p:nvPr/>
            </p:nvCxnSpPr>
            <p:spPr>
              <a:xfrm>
                <a:off x="6493254" y="3563006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ABF5E4B-BD7D-4929-B4C2-271A06848857}"/>
                  </a:ext>
                </a:extLst>
              </p:cNvPr>
              <p:cNvCxnSpPr/>
              <p:nvPr/>
            </p:nvCxnSpPr>
            <p:spPr>
              <a:xfrm>
                <a:off x="7024485" y="3557749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6298D53-08E6-44EE-96AC-AAB1FC164E5D}"/>
                  </a:ext>
                </a:extLst>
              </p:cNvPr>
              <p:cNvCxnSpPr/>
              <p:nvPr/>
            </p:nvCxnSpPr>
            <p:spPr>
              <a:xfrm>
                <a:off x="7544008" y="3557749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461060-FE3F-44BD-95CE-E01EA6AEDF1D}"/>
                </a:ext>
              </a:extLst>
            </p:cNvPr>
            <p:cNvSpPr txBox="1"/>
            <p:nvPr/>
          </p:nvSpPr>
          <p:spPr>
            <a:xfrm>
              <a:off x="6500174" y="3246212"/>
              <a:ext cx="35298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8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F53448D-5BC9-47F2-8D25-10D099DDA51C}"/>
              </a:ext>
            </a:extLst>
          </p:cNvPr>
          <p:cNvSpPr/>
          <p:nvPr/>
        </p:nvSpPr>
        <p:spPr>
          <a:xfrm rot="17134734">
            <a:off x="2706878" y="-424448"/>
            <a:ext cx="2311907" cy="2645212"/>
          </a:xfrm>
          <a:prstGeom prst="triangle">
            <a:avLst/>
          </a:prstGeom>
          <a:solidFill>
            <a:srgbClr val="F6907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9002644" y="3826156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61" y="5105571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3632440"/>
            <a:ext cx="685800" cy="68580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839" y="1776952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FE29D8C-44B9-47AE-BA55-3ECAE5C26984}"/>
              </a:ext>
            </a:extLst>
          </p:cNvPr>
          <p:cNvSpPr txBox="1">
            <a:spLocks/>
          </p:cNvSpPr>
          <p:nvPr/>
        </p:nvSpPr>
        <p:spPr>
          <a:xfrm>
            <a:off x="-10350" y="452734"/>
            <a:ext cx="12202349" cy="776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b="1">
                <a:solidFill>
                  <a:schemeClr val="bg1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r>
              <a:rPr lang="en-US" altLang="ko-KR" sz="5000" b="1">
                <a:solidFill>
                  <a:srgbClr val="F2AC30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5000" b="1">
                <a:solidFill>
                  <a:srgbClr val="3399FF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ko-KR" altLang="en-US" sz="5000" b="1">
              <a:solidFill>
                <a:srgbClr val="3399FF"/>
              </a:solidFill>
              <a:latin typeface="Arial (Headings)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2A75F-A946-4165-BB09-38F0A8ECE809}"/>
              </a:ext>
            </a:extLst>
          </p:cNvPr>
          <p:cNvSpPr txBox="1"/>
          <p:nvPr/>
        </p:nvSpPr>
        <p:spPr>
          <a:xfrm>
            <a:off x="1684761" y="2147566"/>
            <a:ext cx="96905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5C64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 Name</a:t>
            </a:r>
            <a:r>
              <a:rPr lang="en-US" sz="3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3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 With Words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Design Environment: Android Studio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Targets: </a:t>
            </a:r>
          </a:p>
          <a:p>
            <a:pPr indent="963613">
              <a:lnSpc>
                <a:spcPct val="150000"/>
              </a:lnSpc>
            </a:pPr>
            <a:r>
              <a:rPr lang="en-US" sz="3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Practicing new words</a:t>
            </a:r>
          </a:p>
          <a:p>
            <a:pPr indent="963613">
              <a:lnSpc>
                <a:spcPct val="150000"/>
              </a:lnSpc>
            </a:pPr>
            <a:r>
              <a:rPr lang="en-US" sz="3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Interesting and Effective</a:t>
            </a:r>
          </a:p>
          <a:p>
            <a:pPr>
              <a:lnSpc>
                <a:spcPct val="150000"/>
              </a:lnSpc>
            </a:pPr>
            <a:r>
              <a:rPr lang="en-US"/>
              <a:t>	</a:t>
            </a:r>
          </a:p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0ECBBD-0A1E-45B2-AB03-8ADC9A0037BB}"/>
              </a:ext>
            </a:extLst>
          </p:cNvPr>
          <p:cNvSpPr/>
          <p:nvPr/>
        </p:nvSpPr>
        <p:spPr>
          <a:xfrm>
            <a:off x="-10350" y="0"/>
            <a:ext cx="522922" cy="6858000"/>
          </a:xfrm>
          <a:prstGeom prst="rect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Đường nối Thẳng 2">
            <a:extLst>
              <a:ext uri="{FF2B5EF4-FFF2-40B4-BE49-F238E27FC236}">
                <a16:creationId xmlns:a16="http://schemas.microsoft.com/office/drawing/2014/main" id="{D6E5B491-911A-496A-BDA5-6BE418319265}"/>
              </a:ext>
            </a:extLst>
          </p:cNvPr>
          <p:cNvCxnSpPr>
            <a:cxnSpLocks/>
          </p:cNvCxnSpPr>
          <p:nvPr/>
        </p:nvCxnSpPr>
        <p:spPr>
          <a:xfrm>
            <a:off x="3393650" y="4318240"/>
            <a:ext cx="0" cy="1300899"/>
          </a:xfrm>
          <a:prstGeom prst="line">
            <a:avLst/>
          </a:prstGeom>
          <a:ln w="28575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58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CD1526-BDBA-4D3F-9804-7CBCFF7F51C0}"/>
              </a:ext>
            </a:extLst>
          </p:cNvPr>
          <p:cNvSpPr/>
          <p:nvPr/>
        </p:nvSpPr>
        <p:spPr>
          <a:xfrm>
            <a:off x="0" y="0"/>
            <a:ext cx="4052100" cy="6857997"/>
          </a:xfrm>
          <a:prstGeom prst="rect">
            <a:avLst/>
          </a:prstGeom>
          <a:solidFill>
            <a:srgbClr val="5F576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0B20D-60DD-4CFB-BFA9-B1EF62083A82}"/>
              </a:ext>
            </a:extLst>
          </p:cNvPr>
          <p:cNvSpPr txBox="1"/>
          <p:nvPr/>
        </p:nvSpPr>
        <p:spPr>
          <a:xfrm>
            <a:off x="359759" y="1738873"/>
            <a:ext cx="2888932" cy="390145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 Text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Check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0376C-20EF-4920-A640-15B89A5B8574}"/>
              </a:ext>
            </a:extLst>
          </p:cNvPr>
          <p:cNvSpPr txBox="1"/>
          <p:nvPr/>
        </p:nvSpPr>
        <p:spPr>
          <a:xfrm>
            <a:off x="287616" y="256791"/>
            <a:ext cx="2323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B0AAF-FB65-4177-B0A1-8FC4781EDFB0}"/>
              </a:ext>
            </a:extLst>
          </p:cNvPr>
          <p:cNvGrpSpPr/>
          <p:nvPr/>
        </p:nvGrpSpPr>
        <p:grpSpPr>
          <a:xfrm>
            <a:off x="5758860" y="358749"/>
            <a:ext cx="4362138" cy="45719"/>
            <a:chOff x="5758860" y="358749"/>
            <a:chExt cx="4362138" cy="457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E584C9-72B5-4240-8DB0-B2507C66C28D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5F5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1F8BF7-1CDF-4C90-B404-995BFAD3B2DC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8E38541-2C53-4183-AB27-9B8CE66101CD}"/>
              </a:ext>
            </a:extLst>
          </p:cNvPr>
          <p:cNvSpPr txBox="1"/>
          <p:nvPr/>
        </p:nvSpPr>
        <p:spPr>
          <a:xfrm>
            <a:off x="7420406" y="533790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4040A5-AB55-45B2-8002-0FCB68CF3A5C}"/>
              </a:ext>
            </a:extLst>
          </p:cNvPr>
          <p:cNvSpPr/>
          <p:nvPr/>
        </p:nvSpPr>
        <p:spPr>
          <a:xfrm>
            <a:off x="5962025" y="4580305"/>
            <a:ext cx="1458381" cy="58782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F5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0DAC8-F4F2-4886-90AF-8989B9CD26C8}"/>
              </a:ext>
            </a:extLst>
          </p:cNvPr>
          <p:cNvSpPr/>
          <p:nvPr/>
        </p:nvSpPr>
        <p:spPr>
          <a:xfrm>
            <a:off x="-22358" y="6306774"/>
            <a:ext cx="4074458" cy="580030"/>
          </a:xfrm>
          <a:prstGeom prst="rect">
            <a:avLst/>
          </a:prstGeom>
          <a:solidFill>
            <a:srgbClr val="5F5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0DA848-B449-46F1-BB3D-EC5B462A5677}"/>
              </a:ext>
            </a:extLst>
          </p:cNvPr>
          <p:cNvSpPr/>
          <p:nvPr/>
        </p:nvSpPr>
        <p:spPr>
          <a:xfrm>
            <a:off x="5974935" y="4565841"/>
            <a:ext cx="1458381" cy="602612"/>
          </a:xfrm>
          <a:prstGeom prst="roundRect">
            <a:avLst/>
          </a:prstGeom>
          <a:solidFill>
            <a:srgbClr val="5F5762">
              <a:alpha val="56000"/>
            </a:srgbClr>
          </a:solidFill>
          <a:ln>
            <a:solidFill>
              <a:srgbClr val="5F5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6293B-5529-4ADC-8790-65A3FEC462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07" y="1467201"/>
            <a:ext cx="4609953" cy="48112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DD40A6-44F6-4C8B-8109-75B4240076A6}"/>
              </a:ext>
            </a:extLst>
          </p:cNvPr>
          <p:cNvSpPr txBox="1"/>
          <p:nvPr/>
        </p:nvSpPr>
        <p:spPr>
          <a:xfrm>
            <a:off x="5742175" y="1157038"/>
            <a:ext cx="4119589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/>
              <a:t>A fossil fuel in the gaseous state; </a:t>
            </a:r>
          </a:p>
          <a:p>
            <a:r>
              <a:rPr lang="en-US" sz="2300"/>
              <a:t>used for cooking and </a:t>
            </a:r>
          </a:p>
          <a:p>
            <a:r>
              <a:rPr lang="en-US" sz="2300"/>
              <a:t>heating homes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F5FC7-D705-48D9-B9B3-CAB5EA31E9B5}"/>
              </a:ext>
            </a:extLst>
          </p:cNvPr>
          <p:cNvSpPr txBox="1"/>
          <p:nvPr/>
        </p:nvSpPr>
        <p:spPr>
          <a:xfrm>
            <a:off x="5758860" y="2496599"/>
            <a:ext cx="11456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4C8677"/>
                </a:solidFill>
              </a:rPr>
              <a:t>Answer</a:t>
            </a:r>
            <a:r>
              <a:rPr lang="en-US"/>
              <a:t>: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DC27FA-EF1D-4985-9E35-99993C645E3D}"/>
              </a:ext>
            </a:extLst>
          </p:cNvPr>
          <p:cNvCxnSpPr>
            <a:cxnSpLocks/>
          </p:cNvCxnSpPr>
          <p:nvPr/>
        </p:nvCxnSpPr>
        <p:spPr>
          <a:xfrm>
            <a:off x="5935788" y="3807902"/>
            <a:ext cx="3655807" cy="1"/>
          </a:xfrm>
          <a:prstGeom prst="line">
            <a:avLst/>
          </a:prstGeom>
          <a:ln w="28575"/>
          <a:effectLst>
            <a:glow rad="1397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endPos="0" dist="508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370E98-1755-4F5C-904F-AFADE7CA7076}"/>
              </a:ext>
            </a:extLst>
          </p:cNvPr>
          <p:cNvGrpSpPr/>
          <p:nvPr/>
        </p:nvGrpSpPr>
        <p:grpSpPr>
          <a:xfrm>
            <a:off x="5962025" y="3684342"/>
            <a:ext cx="1964994" cy="5257"/>
            <a:chOff x="5974935" y="3557749"/>
            <a:chExt cx="1964994" cy="525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4F296A-D04D-40E6-894F-CB85F7DD9A40}"/>
                </a:ext>
              </a:extLst>
            </p:cNvPr>
            <p:cNvCxnSpPr/>
            <p:nvPr/>
          </p:nvCxnSpPr>
          <p:spPr>
            <a:xfrm>
              <a:off x="5974935" y="3563006"/>
              <a:ext cx="395921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E362E53-6855-4CC5-9670-B82093EADE59}"/>
                </a:ext>
              </a:extLst>
            </p:cNvPr>
            <p:cNvCxnSpPr/>
            <p:nvPr/>
          </p:nvCxnSpPr>
          <p:spPr>
            <a:xfrm>
              <a:off x="6493254" y="3563006"/>
              <a:ext cx="395921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A9D4F0D-4C02-4B10-9061-9E67068FE951}"/>
                </a:ext>
              </a:extLst>
            </p:cNvPr>
            <p:cNvCxnSpPr/>
            <p:nvPr/>
          </p:nvCxnSpPr>
          <p:spPr>
            <a:xfrm>
              <a:off x="7024485" y="3557749"/>
              <a:ext cx="395921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0898859-9B2B-48A4-A390-7C054B40B7B1}"/>
                </a:ext>
              </a:extLst>
            </p:cNvPr>
            <p:cNvCxnSpPr/>
            <p:nvPr/>
          </p:nvCxnSpPr>
          <p:spPr>
            <a:xfrm>
              <a:off x="7544008" y="3557749"/>
              <a:ext cx="395921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08567C-E834-43C5-AB36-D6B00705FB60}"/>
              </a:ext>
            </a:extLst>
          </p:cNvPr>
          <p:cNvGrpSpPr/>
          <p:nvPr/>
        </p:nvGrpSpPr>
        <p:grpSpPr>
          <a:xfrm>
            <a:off x="6001248" y="3262509"/>
            <a:ext cx="1802004" cy="509886"/>
            <a:chOff x="6001248" y="3262509"/>
            <a:chExt cx="1802004" cy="509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41FB3D-7A6E-4180-A4C0-8ED25D4DCF29}"/>
                </a:ext>
              </a:extLst>
            </p:cNvPr>
            <p:cNvSpPr txBox="1"/>
            <p:nvPr/>
          </p:nvSpPr>
          <p:spPr>
            <a:xfrm>
              <a:off x="6001248" y="3295341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/>
                <a:t>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3EB978-D1F9-40E9-8843-094AB4F14FDE}"/>
                </a:ext>
              </a:extLst>
            </p:cNvPr>
            <p:cNvSpPr txBox="1"/>
            <p:nvPr/>
          </p:nvSpPr>
          <p:spPr>
            <a:xfrm>
              <a:off x="6500210" y="3269069"/>
              <a:ext cx="35298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/>
                <a:t>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4DE8BE-736F-4F7C-8852-798334566407}"/>
                </a:ext>
              </a:extLst>
            </p:cNvPr>
            <p:cNvSpPr txBox="1"/>
            <p:nvPr/>
          </p:nvSpPr>
          <p:spPr>
            <a:xfrm>
              <a:off x="7031441" y="3262509"/>
              <a:ext cx="33855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/>
                <a:t>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C4D32D-3E28-4B01-8699-B37C4A7A3500}"/>
                </a:ext>
              </a:extLst>
            </p:cNvPr>
            <p:cNvSpPr txBox="1"/>
            <p:nvPr/>
          </p:nvSpPr>
          <p:spPr>
            <a:xfrm>
              <a:off x="7544848" y="3291884"/>
              <a:ext cx="25840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/>
                <a:t>l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7CFCBD41-9F43-4E6C-BC06-CB4C11E53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112" y="3258976"/>
            <a:ext cx="4393826" cy="31825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312137"/>
            <a:ext cx="8780060" cy="580029"/>
          </a:xfrm>
          <a:prstGeom prst="rect">
            <a:avLst/>
          </a:prstGeom>
          <a:solidFill>
            <a:srgbClr val="5F5762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6C7ADF-25BC-4165-86AA-121EB5A275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04" y="288376"/>
            <a:ext cx="3614242" cy="6425319"/>
          </a:xfrm>
          <a:prstGeom prst="rect">
            <a:avLst/>
          </a:prstGeom>
          <a:effectLst>
            <a:glow rad="228600">
              <a:srgbClr val="5F5762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8717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8987546-F500-4528-BB7C-6703F35F279C}"/>
              </a:ext>
            </a:extLst>
          </p:cNvPr>
          <p:cNvGrpSpPr/>
          <p:nvPr/>
        </p:nvGrpSpPr>
        <p:grpSpPr>
          <a:xfrm>
            <a:off x="-475172" y="-61233"/>
            <a:ext cx="5235249" cy="5325118"/>
            <a:chOff x="-547712" y="-651612"/>
            <a:chExt cx="5235249" cy="5325118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89E8B324-C0E0-4F30-BBC4-E7BA4DB7178F}"/>
                </a:ext>
              </a:extLst>
            </p:cNvPr>
            <p:cNvSpPr/>
            <p:nvPr/>
          </p:nvSpPr>
          <p:spPr>
            <a:xfrm rot="18733086">
              <a:off x="-592646" y="-606678"/>
              <a:ext cx="5325118" cy="5235249"/>
            </a:xfrm>
            <a:prstGeom prst="triangle">
              <a:avLst/>
            </a:prstGeom>
            <a:solidFill>
              <a:srgbClr val="F69079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1DAEE1-1386-4989-BB76-F71435B115C8}"/>
                </a:ext>
              </a:extLst>
            </p:cNvPr>
            <p:cNvSpPr/>
            <p:nvPr/>
          </p:nvSpPr>
          <p:spPr>
            <a:xfrm>
              <a:off x="1057681" y="971627"/>
              <a:ext cx="2768385" cy="2768385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6ED8C2C9-BA6E-477B-94C0-2B70F5F0B66E}"/>
              </a:ext>
            </a:extLst>
          </p:cNvPr>
          <p:cNvSpPr txBox="1">
            <a:spLocks/>
          </p:cNvSpPr>
          <p:nvPr/>
        </p:nvSpPr>
        <p:spPr>
          <a:xfrm>
            <a:off x="5240544" y="419057"/>
            <a:ext cx="2846282" cy="5400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rgbClr val="FF9999"/>
                </a:solidFill>
                <a:latin typeface="Arial (Headings)"/>
                <a:cs typeface="Arial" panose="020B0604020202020204" pitchFamily="34" charset="0"/>
              </a:rPr>
              <a:t>Mode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20A154-18EE-45EC-8245-40BBEC9F8254}"/>
              </a:ext>
            </a:extLst>
          </p:cNvPr>
          <p:cNvSpPr txBox="1"/>
          <p:nvPr/>
        </p:nvSpPr>
        <p:spPr>
          <a:xfrm>
            <a:off x="3686702" y="2556561"/>
            <a:ext cx="7231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4000" b="1">
                <a:solidFill>
                  <a:srgbClr val="3399FF"/>
                </a:solidFill>
                <a:latin typeface="Arial (Headings)"/>
                <a:cs typeface="Arial" panose="020B0604020202020204" pitchFamily="34" charset="0"/>
              </a:rPr>
              <a:t>How to play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endParaRPr lang="en-US" sz="3000" b="1">
              <a:solidFill>
                <a:srgbClr val="FF9999"/>
              </a:solidFill>
              <a:latin typeface="Arial (Headings)"/>
              <a:ea typeface="+mj-ea"/>
              <a:cs typeface="Arial" panose="020B0604020202020204" pitchFamily="34" charset="0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>
                <a:solidFill>
                  <a:schemeClr val="accent2"/>
                </a:solidFill>
                <a:latin typeface="Arial (Headings)"/>
                <a:ea typeface="+mj-ea"/>
                <a:cs typeface="Arial" panose="020B0604020202020204" pitchFamily="34" charset="0"/>
              </a:rPr>
              <a:t>Listen carefully 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>
                <a:solidFill>
                  <a:schemeClr val="accent2"/>
                </a:solidFill>
                <a:latin typeface="Arial (Headings)"/>
                <a:ea typeface="+mj-ea"/>
                <a:cs typeface="Arial" panose="020B0604020202020204" pitchFamily="34" charset="0"/>
              </a:rPr>
              <a:t>and write down </a:t>
            </a:r>
            <a:r>
              <a:rPr lang="en-US" sz="3000">
                <a:solidFill>
                  <a:schemeClr val="accent2"/>
                </a:solidFill>
                <a:latin typeface="Arial (Headings)"/>
                <a:cs typeface="Arial" panose="020B0604020202020204" pitchFamily="34" charset="0"/>
              </a:rPr>
              <a:t>the word. </a:t>
            </a:r>
            <a:endParaRPr lang="en-US" sz="3000">
              <a:solidFill>
                <a:schemeClr val="accent2"/>
              </a:solidFill>
              <a:latin typeface="Arial (Headings)"/>
              <a:ea typeface="+mj-ea"/>
              <a:cs typeface="Arial" panose="020B0604020202020204" pitchFamily="34" charset="0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>
                <a:solidFill>
                  <a:schemeClr val="accent2"/>
                </a:solidFill>
                <a:latin typeface="Arial (Headings)"/>
                <a:ea typeface="+mj-ea"/>
                <a:cs typeface="Arial" panose="020B0604020202020204" pitchFamily="34" charset="0"/>
              </a:rPr>
              <a:t>Press DONE button to finish the task</a:t>
            </a:r>
            <a:r>
              <a:rPr lang="en-US"/>
              <a:t>.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96EE95E-6A27-493D-B1C8-AAF385D37239}"/>
              </a:ext>
            </a:extLst>
          </p:cNvPr>
          <p:cNvSpPr/>
          <p:nvPr/>
        </p:nvSpPr>
        <p:spPr>
          <a:xfrm rot="20547991">
            <a:off x="9618431" y="-224699"/>
            <a:ext cx="1284959" cy="1084425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9A524593-08C6-404E-BBB9-8485ADBC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31" y="5522129"/>
            <a:ext cx="685800" cy="685800"/>
          </a:xfrm>
          <a:prstGeom prst="rect">
            <a:avLst/>
          </a:prstGeom>
        </p:spPr>
      </p:pic>
      <p:pic>
        <p:nvPicPr>
          <p:cNvPr id="18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CFE8D30-CCF1-432F-8A07-3C2F221E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905" y="2008860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CB518DAD-AAAD-452C-B22A-6E711BF86369}"/>
              </a:ext>
            </a:extLst>
          </p:cNvPr>
          <p:cNvSpPr/>
          <p:nvPr/>
        </p:nvSpPr>
        <p:spPr>
          <a:xfrm rot="1972348">
            <a:off x="10030176" y="5587431"/>
            <a:ext cx="805970" cy="540000"/>
          </a:xfrm>
          <a:prstGeom prst="flowChartDecision">
            <a:avLst/>
          </a:prstGeom>
          <a:solidFill>
            <a:srgbClr val="7030A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20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704F81DD-B12D-4F71-A3F7-8ED3A7326CDB}"/>
              </a:ext>
            </a:extLst>
          </p:cNvPr>
          <p:cNvSpPr/>
          <p:nvPr/>
        </p:nvSpPr>
        <p:spPr>
          <a:xfrm>
            <a:off x="0" y="3815860"/>
            <a:ext cx="4853354" cy="3059723"/>
          </a:xfrm>
          <a:prstGeom prst="rtTriangle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9A33F82-D5BE-45A2-9BA2-695553BBD8F6}"/>
              </a:ext>
            </a:extLst>
          </p:cNvPr>
          <p:cNvSpPr/>
          <p:nvPr/>
        </p:nvSpPr>
        <p:spPr>
          <a:xfrm rot="10800000">
            <a:off x="7338646" y="-1"/>
            <a:ext cx="4853354" cy="3059723"/>
          </a:xfrm>
          <a:prstGeom prst="rtTriangle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4D96AB-F1C4-4790-A553-F9A3D9192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61" y="1169908"/>
            <a:ext cx="2361821" cy="4133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Google Shape;264;p32">
            <a:extLst>
              <a:ext uri="{FF2B5EF4-FFF2-40B4-BE49-F238E27FC236}">
                <a16:creationId xmlns:a16="http://schemas.microsoft.com/office/drawing/2014/main" id="{86E9EB89-C4AF-4F74-B9CE-2192B213529C}"/>
              </a:ext>
            </a:extLst>
          </p:cNvPr>
          <p:cNvSpPr/>
          <p:nvPr/>
        </p:nvSpPr>
        <p:spPr>
          <a:xfrm>
            <a:off x="4404457" y="503521"/>
            <a:ext cx="2784029" cy="5577027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4D47A5-7E84-4365-B469-D26E2F233595}"/>
              </a:ext>
            </a:extLst>
          </p:cNvPr>
          <p:cNvCxnSpPr/>
          <p:nvPr/>
        </p:nvCxnSpPr>
        <p:spPr>
          <a:xfrm>
            <a:off x="6220161" y="2936893"/>
            <a:ext cx="1901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D77F3B-910E-4E01-A7D8-D021CB7298C4}"/>
              </a:ext>
            </a:extLst>
          </p:cNvPr>
          <p:cNvCxnSpPr/>
          <p:nvPr/>
        </p:nvCxnSpPr>
        <p:spPr>
          <a:xfrm>
            <a:off x="6663048" y="3815860"/>
            <a:ext cx="1901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1C5BAC-B0AD-460C-B09B-34DE84AE7C63}"/>
              </a:ext>
            </a:extLst>
          </p:cNvPr>
          <p:cNvCxnSpPr>
            <a:cxnSpLocks/>
          </p:cNvCxnSpPr>
          <p:nvPr/>
        </p:nvCxnSpPr>
        <p:spPr>
          <a:xfrm flipH="1">
            <a:off x="3681744" y="3798278"/>
            <a:ext cx="14454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23CC15-AB8C-4FA8-826E-3607487622F6}"/>
              </a:ext>
            </a:extLst>
          </p:cNvPr>
          <p:cNvCxnSpPr>
            <a:cxnSpLocks/>
          </p:cNvCxnSpPr>
          <p:nvPr/>
        </p:nvCxnSpPr>
        <p:spPr>
          <a:xfrm>
            <a:off x="6968268" y="5180111"/>
            <a:ext cx="1877084" cy="12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8B74C8-25A7-4589-AFBC-539BE6C2300E}"/>
              </a:ext>
            </a:extLst>
          </p:cNvPr>
          <p:cNvCxnSpPr>
            <a:cxnSpLocks/>
          </p:cNvCxnSpPr>
          <p:nvPr/>
        </p:nvCxnSpPr>
        <p:spPr>
          <a:xfrm flipH="1">
            <a:off x="3202391" y="5223856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1EBFA-8492-4FA1-94B6-68F95A4871A0}"/>
              </a:ext>
            </a:extLst>
          </p:cNvPr>
          <p:cNvGrpSpPr/>
          <p:nvPr/>
        </p:nvGrpSpPr>
        <p:grpSpPr>
          <a:xfrm>
            <a:off x="6013133" y="1603090"/>
            <a:ext cx="2801670" cy="446276"/>
            <a:chOff x="6046624" y="1361315"/>
            <a:chExt cx="2801670" cy="44627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588F60-BCD5-4C8D-9B58-0DAA5A780AD1}"/>
                </a:ext>
              </a:extLst>
            </p:cNvPr>
            <p:cNvCxnSpPr/>
            <p:nvPr/>
          </p:nvCxnSpPr>
          <p:spPr>
            <a:xfrm>
              <a:off x="6046624" y="1584453"/>
              <a:ext cx="19015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DBC6AC-5768-4B36-9F73-565F5A73DDFE}"/>
                </a:ext>
              </a:extLst>
            </p:cNvPr>
            <p:cNvSpPr txBox="1"/>
            <p:nvPr/>
          </p:nvSpPr>
          <p:spPr>
            <a:xfrm>
              <a:off x="7881363" y="1361315"/>
              <a:ext cx="96693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solidFill>
                    <a:srgbClr val="00B0F0"/>
                  </a:solidFill>
                </a:rPr>
                <a:t>Round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1D02E9-7C29-4BA8-9EF4-DDEC6CDB0A99}"/>
              </a:ext>
            </a:extLst>
          </p:cNvPr>
          <p:cNvSpPr txBox="1"/>
          <p:nvPr/>
        </p:nvSpPr>
        <p:spPr>
          <a:xfrm>
            <a:off x="8054900" y="2700354"/>
            <a:ext cx="19622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Button volume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C6CE0D-55FA-46AA-8105-423308483BFA}"/>
              </a:ext>
            </a:extLst>
          </p:cNvPr>
          <p:cNvSpPr txBox="1"/>
          <p:nvPr/>
        </p:nvSpPr>
        <p:spPr>
          <a:xfrm>
            <a:off x="8492386" y="3575140"/>
            <a:ext cx="17774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Button Done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CA823D-98E3-403F-88DC-19CF823B8B4A}"/>
              </a:ext>
            </a:extLst>
          </p:cNvPr>
          <p:cNvSpPr txBox="1"/>
          <p:nvPr/>
        </p:nvSpPr>
        <p:spPr>
          <a:xfrm>
            <a:off x="8832137" y="4963428"/>
            <a:ext cx="6884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Hint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2307B0-C788-4D67-9C9E-A6FC5AB928F3}"/>
              </a:ext>
            </a:extLst>
          </p:cNvPr>
          <p:cNvSpPr txBox="1"/>
          <p:nvPr/>
        </p:nvSpPr>
        <p:spPr>
          <a:xfrm>
            <a:off x="2464240" y="3556781"/>
            <a:ext cx="12036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Edit Text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330581-EDC5-4573-9F24-51247649CC87}"/>
              </a:ext>
            </a:extLst>
          </p:cNvPr>
          <p:cNvSpPr txBox="1"/>
          <p:nvPr/>
        </p:nvSpPr>
        <p:spPr>
          <a:xfrm>
            <a:off x="2426677" y="4993044"/>
            <a:ext cx="8059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Point</a:t>
            </a: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43D7D848-1355-4524-8F2D-2C62B09B8588}"/>
              </a:ext>
            </a:extLst>
          </p:cNvPr>
          <p:cNvSpPr/>
          <p:nvPr/>
        </p:nvSpPr>
        <p:spPr>
          <a:xfrm rot="20547991">
            <a:off x="144326" y="100273"/>
            <a:ext cx="1284959" cy="1084425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10">
            <a:extLst>
              <a:ext uri="{FF2B5EF4-FFF2-40B4-BE49-F238E27FC236}">
                <a16:creationId xmlns:a16="http://schemas.microsoft.com/office/drawing/2014/main" id="{2AA46A95-7D70-4C3D-9BD1-D87D2863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796" y="3691441"/>
            <a:ext cx="685800" cy="685800"/>
          </a:xfrm>
          <a:prstGeom prst="rect">
            <a:avLst/>
          </a:prstGeom>
        </p:spPr>
      </p:pic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07EEDF2F-AD09-4B47-8C72-95DE4E7D735C}"/>
              </a:ext>
            </a:extLst>
          </p:cNvPr>
          <p:cNvSpPr/>
          <p:nvPr/>
        </p:nvSpPr>
        <p:spPr>
          <a:xfrm rot="1972348">
            <a:off x="1562407" y="3141666"/>
            <a:ext cx="805970" cy="540000"/>
          </a:xfrm>
          <a:prstGeom prst="flowChartDecision">
            <a:avLst/>
          </a:prstGeom>
          <a:solidFill>
            <a:srgbClr val="7030A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2C5B60-40A9-4577-AD97-93C0EE2CF059}"/>
              </a:ext>
            </a:extLst>
          </p:cNvPr>
          <p:cNvGrpSpPr/>
          <p:nvPr/>
        </p:nvGrpSpPr>
        <p:grpSpPr>
          <a:xfrm rot="21092119">
            <a:off x="9011535" y="5445785"/>
            <a:ext cx="1507575" cy="883089"/>
            <a:chOff x="8680493" y="5270097"/>
            <a:chExt cx="1507575" cy="88308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15FCC2B-A8FE-485A-AB69-6ED73DA428BC}"/>
                </a:ext>
              </a:extLst>
            </p:cNvPr>
            <p:cNvSpPr/>
            <p:nvPr/>
          </p:nvSpPr>
          <p:spPr>
            <a:xfrm rot="1556677">
              <a:off x="8680493" y="5854890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34267B6-3A8F-424D-877E-BDC8C16F26DB}"/>
                </a:ext>
              </a:extLst>
            </p:cNvPr>
            <p:cNvSpPr/>
            <p:nvPr/>
          </p:nvSpPr>
          <p:spPr>
            <a:xfrm rot="6784062">
              <a:off x="9017725" y="5715493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7AC8B98-4835-468E-B432-C13B7B94DFBE}"/>
                </a:ext>
              </a:extLst>
            </p:cNvPr>
            <p:cNvSpPr/>
            <p:nvPr/>
          </p:nvSpPr>
          <p:spPr>
            <a:xfrm rot="1556677">
              <a:off x="9376808" y="5617681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A0B6DF-0FD8-4722-84FB-AB6EE17BA891}"/>
                </a:ext>
              </a:extLst>
            </p:cNvPr>
            <p:cNvSpPr/>
            <p:nvPr/>
          </p:nvSpPr>
          <p:spPr>
            <a:xfrm rot="7612078">
              <a:off x="9750375" y="5520862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F398E-0C36-4FE1-8259-4A5595203F86}"/>
              </a:ext>
            </a:extLst>
          </p:cNvPr>
          <p:cNvSpPr/>
          <p:nvPr/>
        </p:nvSpPr>
        <p:spPr>
          <a:xfrm>
            <a:off x="1077267" y="388570"/>
            <a:ext cx="27462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 b="1">
                <a:solidFill>
                  <a:srgbClr val="FF9999"/>
                </a:solidFill>
                <a:latin typeface="Arial (Headings)"/>
                <a:cs typeface="Arial" panose="020B0604020202020204" pitchFamily="34" charset="0"/>
              </a:rPr>
              <a:t>User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573B0-E326-4C95-9D42-4AFFB179B9D1}"/>
              </a:ext>
            </a:extLst>
          </p:cNvPr>
          <p:cNvCxnSpPr/>
          <p:nvPr/>
        </p:nvCxnSpPr>
        <p:spPr>
          <a:xfrm flipH="1">
            <a:off x="3681744" y="1529861"/>
            <a:ext cx="117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3CC119-8E5E-4CA6-9994-884176135C42}"/>
              </a:ext>
            </a:extLst>
          </p:cNvPr>
          <p:cNvSpPr txBox="1"/>
          <p:nvPr/>
        </p:nvSpPr>
        <p:spPr>
          <a:xfrm>
            <a:off x="2018993" y="1306723"/>
            <a:ext cx="16780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Progress Bar</a:t>
            </a:r>
          </a:p>
        </p:txBody>
      </p:sp>
    </p:spTree>
    <p:extLst>
      <p:ext uri="{BB962C8B-B14F-4D97-AF65-F5344CB8AC3E}">
        <p14:creationId xmlns:p14="http://schemas.microsoft.com/office/powerpoint/2010/main" val="474412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277970"/>
            <a:ext cx="8780060" cy="580029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CCC-E7E3-41EF-B002-BE6D127621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00" y="-24172"/>
            <a:ext cx="8305801" cy="68821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47B55D-13F9-459E-BFFA-765F09870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5990" y="1460310"/>
            <a:ext cx="1531960" cy="15319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845B40-8652-4348-A78B-5FC0DC853E31}"/>
              </a:ext>
            </a:extLst>
          </p:cNvPr>
          <p:cNvGrpSpPr/>
          <p:nvPr/>
        </p:nvGrpSpPr>
        <p:grpSpPr>
          <a:xfrm>
            <a:off x="5511705" y="3662434"/>
            <a:ext cx="4940490" cy="873457"/>
            <a:chOff x="5149755" y="3098040"/>
            <a:chExt cx="4940490" cy="873457"/>
          </a:xfrm>
        </p:grpSpPr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CD813F28-D198-4379-B01B-879DDA79BDD4}"/>
                </a:ext>
              </a:extLst>
            </p:cNvPr>
            <p:cNvSpPr/>
            <p:nvPr/>
          </p:nvSpPr>
          <p:spPr>
            <a:xfrm>
              <a:off x="5149755" y="3098040"/>
              <a:ext cx="4940490" cy="873457"/>
            </a:xfrm>
            <a:prstGeom prst="flowChartAlternateProcess">
              <a:avLst/>
            </a:prstGeom>
            <a:solidFill>
              <a:schemeClr val="bg1"/>
            </a:solidFill>
            <a:ln w="28575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 (Headings)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30F6B033-A750-4A2E-AB7A-38943D2FFFFA}"/>
                </a:ext>
              </a:extLst>
            </p:cNvPr>
            <p:cNvSpPr/>
            <p:nvPr/>
          </p:nvSpPr>
          <p:spPr>
            <a:xfrm>
              <a:off x="9062113" y="3220872"/>
              <a:ext cx="957379" cy="641444"/>
            </a:xfrm>
            <a:prstGeom prst="flowChartAlternate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Arial (Headings)"/>
                </a:rPr>
                <a:t>Done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4DA773-BC32-4B7D-8D57-123D55A15A1B}"/>
              </a:ext>
            </a:extLst>
          </p:cNvPr>
          <p:cNvSpPr txBox="1"/>
          <p:nvPr/>
        </p:nvSpPr>
        <p:spPr>
          <a:xfrm>
            <a:off x="7360498" y="645741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6433E-707E-4993-92F6-83CB206E1698}"/>
              </a:ext>
            </a:extLst>
          </p:cNvPr>
          <p:cNvSpPr txBox="1"/>
          <p:nvPr/>
        </p:nvSpPr>
        <p:spPr>
          <a:xfrm>
            <a:off x="-21196" y="601749"/>
            <a:ext cx="40751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 &amp;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1F78F9-B27A-4D6A-93F7-E08D9E5D5E99}"/>
              </a:ext>
            </a:extLst>
          </p:cNvPr>
          <p:cNvSpPr txBox="1"/>
          <p:nvPr/>
        </p:nvSpPr>
        <p:spPr>
          <a:xfrm>
            <a:off x="262488" y="1595994"/>
            <a:ext cx="3149452" cy="4547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ProgressBar</a:t>
            </a:r>
            <a:endParaRPr lang="en-US" sz="2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Volume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 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Done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338F31-878E-4DA0-BC4C-1D5EE2BA7668}"/>
              </a:ext>
            </a:extLst>
          </p:cNvPr>
          <p:cNvSpPr/>
          <p:nvPr/>
        </p:nvSpPr>
        <p:spPr>
          <a:xfrm>
            <a:off x="0" y="0"/>
            <a:ext cx="4052100" cy="6857999"/>
          </a:xfrm>
          <a:prstGeom prst="rect">
            <a:avLst/>
          </a:prstGeom>
          <a:solidFill>
            <a:srgbClr val="F6907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7AA3D-5A96-4E38-AC34-D51622D5A49A}"/>
              </a:ext>
            </a:extLst>
          </p:cNvPr>
          <p:cNvSpPr txBox="1"/>
          <p:nvPr/>
        </p:nvSpPr>
        <p:spPr>
          <a:xfrm>
            <a:off x="215551" y="1460310"/>
            <a:ext cx="3149452" cy="4547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Volume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 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Done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94E3B-9516-45CC-8BB8-F8AF9E64CCCE}"/>
              </a:ext>
            </a:extLst>
          </p:cNvPr>
          <p:cNvSpPr txBox="1"/>
          <p:nvPr/>
        </p:nvSpPr>
        <p:spPr>
          <a:xfrm>
            <a:off x="217308" y="133187"/>
            <a:ext cx="24304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3B7B6C-2564-4024-B51F-3F9160BAEF58}"/>
              </a:ext>
            </a:extLst>
          </p:cNvPr>
          <p:cNvSpPr/>
          <p:nvPr/>
        </p:nvSpPr>
        <p:spPr>
          <a:xfrm>
            <a:off x="9716" y="6277972"/>
            <a:ext cx="4042384" cy="580028"/>
          </a:xfrm>
          <a:prstGeom prst="rect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02D62C-4480-456C-B732-3DFD47F4A5C9}"/>
              </a:ext>
            </a:extLst>
          </p:cNvPr>
          <p:cNvGrpSpPr/>
          <p:nvPr/>
        </p:nvGrpSpPr>
        <p:grpSpPr>
          <a:xfrm>
            <a:off x="5761015" y="404468"/>
            <a:ext cx="4362138" cy="45719"/>
            <a:chOff x="5758860" y="358749"/>
            <a:chExt cx="4362138" cy="4571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8253384-6252-4F2B-B894-AD823DD349E1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F69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C70BE-666B-4D33-A951-EDD0367C9612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Đồ họa 76" descr="Mắt">
            <a:extLst>
              <a:ext uri="{FF2B5EF4-FFF2-40B4-BE49-F238E27FC236}">
                <a16:creationId xmlns:a16="http://schemas.microsoft.com/office/drawing/2014/main" id="{6B10032B-6F73-477C-983F-968E399B2A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9938" y="6339914"/>
            <a:ext cx="518086" cy="51808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CC2D429-FE50-456D-AF56-80CE02FF8B14}"/>
              </a:ext>
            </a:extLst>
          </p:cNvPr>
          <p:cNvGrpSpPr/>
          <p:nvPr/>
        </p:nvGrpSpPr>
        <p:grpSpPr>
          <a:xfrm>
            <a:off x="6056993" y="3888847"/>
            <a:ext cx="2356145" cy="477054"/>
            <a:chOff x="5953909" y="3319778"/>
            <a:chExt cx="1973110" cy="47705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0AF21C-5484-41C7-AC77-5BBAED87EB74}"/>
                </a:ext>
              </a:extLst>
            </p:cNvPr>
            <p:cNvGrpSpPr/>
            <p:nvPr/>
          </p:nvGrpSpPr>
          <p:grpSpPr>
            <a:xfrm>
              <a:off x="5962025" y="3684342"/>
              <a:ext cx="1964994" cy="5257"/>
              <a:chOff x="5974935" y="3557749"/>
              <a:chExt cx="1964994" cy="5257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4EA2371-CEA2-417D-9B57-97A517D22E1D}"/>
                  </a:ext>
                </a:extLst>
              </p:cNvPr>
              <p:cNvCxnSpPr/>
              <p:nvPr/>
            </p:nvCxnSpPr>
            <p:spPr>
              <a:xfrm>
                <a:off x="5974935" y="3563006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C5B1336-6D28-4788-A653-B62A9CCA19EE}"/>
                  </a:ext>
                </a:extLst>
              </p:cNvPr>
              <p:cNvCxnSpPr/>
              <p:nvPr/>
            </p:nvCxnSpPr>
            <p:spPr>
              <a:xfrm>
                <a:off x="6493254" y="3563006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9907CC-C5AE-4158-9959-C4D68E74C61F}"/>
                  </a:ext>
                </a:extLst>
              </p:cNvPr>
              <p:cNvCxnSpPr/>
              <p:nvPr/>
            </p:nvCxnSpPr>
            <p:spPr>
              <a:xfrm>
                <a:off x="7024485" y="3557749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0CFB725-EA22-44AC-94FB-2C59C306AF8C}"/>
                  </a:ext>
                </a:extLst>
              </p:cNvPr>
              <p:cNvCxnSpPr/>
              <p:nvPr/>
            </p:nvCxnSpPr>
            <p:spPr>
              <a:xfrm>
                <a:off x="7544008" y="3557749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A68CE1-3CA5-47B0-98D0-3565C74300B5}"/>
                </a:ext>
              </a:extLst>
            </p:cNvPr>
            <p:cNvSpPr txBox="1"/>
            <p:nvPr/>
          </p:nvSpPr>
          <p:spPr>
            <a:xfrm>
              <a:off x="5953909" y="3319778"/>
              <a:ext cx="45878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/>
                <a:t>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99D304-2C0F-4AE1-8749-83C6505F33C8}"/>
              </a:ext>
            </a:extLst>
          </p:cNvPr>
          <p:cNvGrpSpPr/>
          <p:nvPr/>
        </p:nvGrpSpPr>
        <p:grpSpPr>
          <a:xfrm>
            <a:off x="6056993" y="3874741"/>
            <a:ext cx="1964994" cy="477054"/>
            <a:chOff x="5962025" y="3295341"/>
            <a:chExt cx="1964994" cy="47705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0CA7C9E-ACF5-44F6-B0CD-52A2D0EA9C08}"/>
                </a:ext>
              </a:extLst>
            </p:cNvPr>
            <p:cNvGrpSpPr/>
            <p:nvPr/>
          </p:nvGrpSpPr>
          <p:grpSpPr>
            <a:xfrm>
              <a:off x="5962025" y="3684342"/>
              <a:ext cx="1964994" cy="5257"/>
              <a:chOff x="5974935" y="3557749"/>
              <a:chExt cx="1964994" cy="5257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FA25C39-F70A-4B08-8E26-95D30471FA6D}"/>
                  </a:ext>
                </a:extLst>
              </p:cNvPr>
              <p:cNvCxnSpPr/>
              <p:nvPr/>
            </p:nvCxnSpPr>
            <p:spPr>
              <a:xfrm>
                <a:off x="5974935" y="3563006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3E02239-C3B4-468E-B32F-3621971D31EA}"/>
                  </a:ext>
                </a:extLst>
              </p:cNvPr>
              <p:cNvCxnSpPr/>
              <p:nvPr/>
            </p:nvCxnSpPr>
            <p:spPr>
              <a:xfrm>
                <a:off x="6493254" y="3563006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BEFEF6D-F565-4B6A-BC1D-292BAA795141}"/>
                  </a:ext>
                </a:extLst>
              </p:cNvPr>
              <p:cNvCxnSpPr/>
              <p:nvPr/>
            </p:nvCxnSpPr>
            <p:spPr>
              <a:xfrm>
                <a:off x="7024485" y="3557749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C9366CD-5202-49E6-8788-92745B64E6B8}"/>
                  </a:ext>
                </a:extLst>
              </p:cNvPr>
              <p:cNvCxnSpPr/>
              <p:nvPr/>
            </p:nvCxnSpPr>
            <p:spPr>
              <a:xfrm>
                <a:off x="7544008" y="3557749"/>
                <a:ext cx="395921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0C17C1-0CE6-4B4E-8752-76F9E8165897}"/>
                </a:ext>
              </a:extLst>
            </p:cNvPr>
            <p:cNvSpPr txBox="1"/>
            <p:nvPr/>
          </p:nvSpPr>
          <p:spPr>
            <a:xfrm>
              <a:off x="6493256" y="3295341"/>
              <a:ext cx="25840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9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277970"/>
            <a:ext cx="8780060" cy="580029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CCC-E7E3-41EF-B002-BE6D127621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16" y="-24170"/>
            <a:ext cx="8305801" cy="68821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47B55D-13F9-459E-BFFA-765F09870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5990" y="1460310"/>
            <a:ext cx="1531960" cy="15319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CD1526-BDBA-4D3F-9804-7CBCFF7F51C0}"/>
              </a:ext>
            </a:extLst>
          </p:cNvPr>
          <p:cNvSpPr/>
          <p:nvPr/>
        </p:nvSpPr>
        <p:spPr>
          <a:xfrm>
            <a:off x="0" y="0"/>
            <a:ext cx="4052100" cy="6857999"/>
          </a:xfrm>
          <a:prstGeom prst="rect">
            <a:avLst/>
          </a:prstGeom>
          <a:solidFill>
            <a:srgbClr val="F6907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45B40-8652-4348-A78B-5FC0DC853E31}"/>
              </a:ext>
            </a:extLst>
          </p:cNvPr>
          <p:cNvGrpSpPr/>
          <p:nvPr/>
        </p:nvGrpSpPr>
        <p:grpSpPr>
          <a:xfrm>
            <a:off x="5511705" y="3662434"/>
            <a:ext cx="4940490" cy="873457"/>
            <a:chOff x="5149755" y="3098040"/>
            <a:chExt cx="4940490" cy="873457"/>
          </a:xfrm>
        </p:grpSpPr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CD813F28-D198-4379-B01B-879DDA79BDD4}"/>
                </a:ext>
              </a:extLst>
            </p:cNvPr>
            <p:cNvSpPr/>
            <p:nvPr/>
          </p:nvSpPr>
          <p:spPr>
            <a:xfrm>
              <a:off x="5149755" y="3098040"/>
              <a:ext cx="4940490" cy="873457"/>
            </a:xfrm>
            <a:prstGeom prst="flowChartAlternateProcess">
              <a:avLst/>
            </a:prstGeom>
            <a:solidFill>
              <a:schemeClr val="bg1"/>
            </a:solidFill>
            <a:ln w="28575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(Headings)"/>
                </a:rPr>
                <a:t> Your Answer</a:t>
              </a: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30F6B033-A750-4A2E-AB7A-38943D2FFFFA}"/>
                </a:ext>
              </a:extLst>
            </p:cNvPr>
            <p:cNvSpPr/>
            <p:nvPr/>
          </p:nvSpPr>
          <p:spPr>
            <a:xfrm>
              <a:off x="9062113" y="3220872"/>
              <a:ext cx="957379" cy="641444"/>
            </a:xfrm>
            <a:prstGeom prst="flowChartAlternate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Arial (Headings)"/>
                </a:rPr>
                <a:t>Done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4DA773-BC32-4B7D-8D57-123D55A15A1B}"/>
              </a:ext>
            </a:extLst>
          </p:cNvPr>
          <p:cNvSpPr txBox="1"/>
          <p:nvPr/>
        </p:nvSpPr>
        <p:spPr>
          <a:xfrm>
            <a:off x="7361059" y="641019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EA01FBC0-2E72-45C8-B7AC-D58B6984D038}"/>
              </a:ext>
            </a:extLst>
          </p:cNvPr>
          <p:cNvSpPr/>
          <p:nvPr/>
        </p:nvSpPr>
        <p:spPr>
          <a:xfrm>
            <a:off x="5734050" y="3819951"/>
            <a:ext cx="2648945" cy="58002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Arial (Headings)"/>
              </a:rPr>
              <a:t>Milk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0376C-20EF-4920-A640-15B89A5B8574}"/>
              </a:ext>
            </a:extLst>
          </p:cNvPr>
          <p:cNvSpPr txBox="1"/>
          <p:nvPr/>
        </p:nvSpPr>
        <p:spPr>
          <a:xfrm>
            <a:off x="217308" y="133187"/>
            <a:ext cx="24304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1312D8-2B39-4606-8460-3D2E8E8727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63" y="3590571"/>
            <a:ext cx="3710214" cy="268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6684-8B02-4545-A4F1-AA656BC5975A}"/>
              </a:ext>
            </a:extLst>
          </p:cNvPr>
          <p:cNvSpPr/>
          <p:nvPr/>
        </p:nvSpPr>
        <p:spPr>
          <a:xfrm>
            <a:off x="9716" y="6277972"/>
            <a:ext cx="4042384" cy="580028"/>
          </a:xfrm>
          <a:prstGeom prst="rect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7EE069-6461-4C74-83CE-F48C23C93770}"/>
              </a:ext>
            </a:extLst>
          </p:cNvPr>
          <p:cNvGrpSpPr/>
          <p:nvPr/>
        </p:nvGrpSpPr>
        <p:grpSpPr>
          <a:xfrm>
            <a:off x="5761015" y="404468"/>
            <a:ext cx="4362138" cy="45719"/>
            <a:chOff x="5758860" y="358749"/>
            <a:chExt cx="4362138" cy="4571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0AF736-E5FA-44A1-8E4D-4D1F2EB4D4FB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F69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B286897-A9B2-4585-BD01-A832B589C0F9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FB80E08E-9D15-4DF4-9532-0E78F39D169F}"/>
              </a:ext>
            </a:extLst>
          </p:cNvPr>
          <p:cNvSpPr/>
          <p:nvPr/>
        </p:nvSpPr>
        <p:spPr>
          <a:xfrm>
            <a:off x="9424063" y="3785265"/>
            <a:ext cx="957379" cy="641444"/>
          </a:xfrm>
          <a:prstGeom prst="flowChartAlternateProcess">
            <a:avLst/>
          </a:pr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0">
              <a:solidFill>
                <a:schemeClr val="tx1"/>
              </a:solidFill>
              <a:latin typeface="Arial (Headings)"/>
            </a:endParaRPr>
          </a:p>
        </p:txBody>
      </p:sp>
      <p:pic>
        <p:nvPicPr>
          <p:cNvPr id="30" name="Hình ảnh 12">
            <a:extLst>
              <a:ext uri="{FF2B5EF4-FFF2-40B4-BE49-F238E27FC236}">
                <a16:creationId xmlns:a16="http://schemas.microsoft.com/office/drawing/2014/main" id="{3F7C7588-8194-444F-B38D-F12928AEB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21" y="77012"/>
            <a:ext cx="3735560" cy="664099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B4461B-CB60-4FD4-92BE-8DD8D94044EA}"/>
              </a:ext>
            </a:extLst>
          </p:cNvPr>
          <p:cNvSpPr txBox="1"/>
          <p:nvPr/>
        </p:nvSpPr>
        <p:spPr>
          <a:xfrm>
            <a:off x="215551" y="1460310"/>
            <a:ext cx="3149452" cy="4547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Volume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 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Done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177636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B6ECCD1F-38D2-4F65-841E-1121049A6A5E}"/>
              </a:ext>
            </a:extLst>
          </p:cNvPr>
          <p:cNvSpPr/>
          <p:nvPr/>
        </p:nvSpPr>
        <p:spPr>
          <a:xfrm rot="16200000">
            <a:off x="-1148031" y="1242393"/>
            <a:ext cx="6812574" cy="4564426"/>
          </a:xfrm>
          <a:prstGeom prst="flowChartDecision">
            <a:avLst/>
          </a:prstGeom>
          <a:solidFill>
            <a:srgbClr val="7030A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AFF025-7849-4D5A-AE8C-FE085C8F67D8}"/>
              </a:ext>
            </a:extLst>
          </p:cNvPr>
          <p:cNvSpPr/>
          <p:nvPr/>
        </p:nvSpPr>
        <p:spPr>
          <a:xfrm>
            <a:off x="728200" y="1667242"/>
            <a:ext cx="3054333" cy="3699705"/>
          </a:xfrm>
          <a:prstGeom prst="ellipse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104690-E60C-4353-BF66-E2F7A621FFC0}"/>
              </a:ext>
            </a:extLst>
          </p:cNvPr>
          <p:cNvSpPr/>
          <p:nvPr/>
        </p:nvSpPr>
        <p:spPr>
          <a:xfrm>
            <a:off x="832225" y="1674752"/>
            <a:ext cx="2846282" cy="369970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425" y="189628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088" y="2738929"/>
            <a:ext cx="685800" cy="68580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66" y="4739908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41600A6A-1D46-4294-AA70-BF6FA7E356FC}"/>
              </a:ext>
            </a:extLst>
          </p:cNvPr>
          <p:cNvSpPr txBox="1">
            <a:spLocks/>
          </p:cNvSpPr>
          <p:nvPr/>
        </p:nvSpPr>
        <p:spPr>
          <a:xfrm>
            <a:off x="5410266" y="450819"/>
            <a:ext cx="2846282" cy="5400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rgbClr val="4A71B6"/>
                </a:solidFill>
                <a:latin typeface="Arial (Headings)"/>
                <a:cs typeface="Arial" panose="020B0604020202020204" pitchFamily="34" charset="0"/>
              </a:rPr>
              <a:t>Mode 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A335E-8584-47FA-9667-19A787E59092}"/>
              </a:ext>
            </a:extLst>
          </p:cNvPr>
          <p:cNvSpPr txBox="1"/>
          <p:nvPr/>
        </p:nvSpPr>
        <p:spPr>
          <a:xfrm>
            <a:off x="4164714" y="1633457"/>
            <a:ext cx="7231467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4000" b="1">
                <a:solidFill>
                  <a:srgbClr val="00B0F0"/>
                </a:solidFill>
                <a:latin typeface="Arial (Headings)"/>
                <a:cs typeface="Arial" panose="020B0604020202020204" pitchFamily="34" charset="0"/>
              </a:rPr>
              <a:t>How to play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endParaRPr lang="en-US" sz="3000" b="1">
              <a:solidFill>
                <a:srgbClr val="FF9999"/>
              </a:solidFill>
              <a:latin typeface="Arial (Headings)"/>
              <a:ea typeface="+mj-ea"/>
              <a:cs typeface="Arial" panose="020B0604020202020204" pitchFamily="34" charset="0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200">
                <a:solidFill>
                  <a:srgbClr val="C00000"/>
                </a:solidFill>
              </a:rPr>
              <a:t>By putting words in the right order, form a suitable sentence that has the giving Vietnamese meaning</a:t>
            </a:r>
            <a:endParaRPr lang="en-US" sz="3000">
              <a:solidFill>
                <a:srgbClr val="C00000"/>
              </a:solidFill>
              <a:latin typeface="Arial (Headings)"/>
              <a:ea typeface="+mj-ea"/>
              <a:cs typeface="Arial" panose="020B0604020202020204" pitchFamily="34" charset="0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2E358DB2-1203-410A-89A8-6EECF3BECC3C}"/>
              </a:ext>
            </a:extLst>
          </p:cNvPr>
          <p:cNvSpPr/>
          <p:nvPr/>
        </p:nvSpPr>
        <p:spPr>
          <a:xfrm rot="2747570">
            <a:off x="9827104" y="4694291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6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0">
            <a:extLst>
              <a:ext uri="{FF2B5EF4-FFF2-40B4-BE49-F238E27FC236}">
                <a16:creationId xmlns:a16="http://schemas.microsoft.com/office/drawing/2014/main" id="{2AA46A95-7D70-4C3D-9BD1-D87D2863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796" y="3691441"/>
            <a:ext cx="685800" cy="68580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704F81DD-B12D-4F71-A3F7-8ED3A7326CDB}"/>
              </a:ext>
            </a:extLst>
          </p:cNvPr>
          <p:cNvSpPr/>
          <p:nvPr/>
        </p:nvSpPr>
        <p:spPr>
          <a:xfrm>
            <a:off x="0" y="3815860"/>
            <a:ext cx="4853354" cy="3059723"/>
          </a:xfrm>
          <a:prstGeom prst="rtTriangle">
            <a:avLst/>
          </a:prstGeom>
          <a:solidFill>
            <a:srgbClr val="4A71B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9A33F82-D5BE-45A2-9BA2-695553BBD8F6}"/>
              </a:ext>
            </a:extLst>
          </p:cNvPr>
          <p:cNvSpPr/>
          <p:nvPr/>
        </p:nvSpPr>
        <p:spPr>
          <a:xfrm rot="10800000">
            <a:off x="7338646" y="-1"/>
            <a:ext cx="4853354" cy="3059723"/>
          </a:xfrm>
          <a:prstGeom prst="rtTriangle">
            <a:avLst/>
          </a:prstGeom>
          <a:solidFill>
            <a:srgbClr val="4A71B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4D96AB-F1C4-4790-A553-F9A3D9192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3" y="1169909"/>
            <a:ext cx="2324916" cy="41331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Google Shape;264;p32">
            <a:extLst>
              <a:ext uri="{FF2B5EF4-FFF2-40B4-BE49-F238E27FC236}">
                <a16:creationId xmlns:a16="http://schemas.microsoft.com/office/drawing/2014/main" id="{86E9EB89-C4AF-4F74-B9CE-2192B213529C}"/>
              </a:ext>
            </a:extLst>
          </p:cNvPr>
          <p:cNvSpPr/>
          <p:nvPr/>
        </p:nvSpPr>
        <p:spPr>
          <a:xfrm>
            <a:off x="4404457" y="503521"/>
            <a:ext cx="2784029" cy="5577027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D77F3B-910E-4E01-A7D8-D021CB7298C4}"/>
              </a:ext>
            </a:extLst>
          </p:cNvPr>
          <p:cNvCxnSpPr/>
          <p:nvPr/>
        </p:nvCxnSpPr>
        <p:spPr>
          <a:xfrm>
            <a:off x="6617062" y="3243484"/>
            <a:ext cx="1901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23CC15-AB8C-4FA8-826E-3607487622F6}"/>
              </a:ext>
            </a:extLst>
          </p:cNvPr>
          <p:cNvCxnSpPr>
            <a:cxnSpLocks/>
          </p:cNvCxnSpPr>
          <p:nvPr/>
        </p:nvCxnSpPr>
        <p:spPr>
          <a:xfrm>
            <a:off x="6968268" y="5180111"/>
            <a:ext cx="1877084" cy="12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8B74C8-25A7-4589-AFBC-539BE6C2300E}"/>
              </a:ext>
            </a:extLst>
          </p:cNvPr>
          <p:cNvCxnSpPr>
            <a:cxnSpLocks/>
          </p:cNvCxnSpPr>
          <p:nvPr/>
        </p:nvCxnSpPr>
        <p:spPr>
          <a:xfrm flipH="1">
            <a:off x="3202391" y="5223856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1EBFA-8492-4FA1-94B6-68F95A4871A0}"/>
              </a:ext>
            </a:extLst>
          </p:cNvPr>
          <p:cNvGrpSpPr/>
          <p:nvPr/>
        </p:nvGrpSpPr>
        <p:grpSpPr>
          <a:xfrm>
            <a:off x="6617062" y="1180570"/>
            <a:ext cx="3268279" cy="446276"/>
            <a:chOff x="6223781" y="1361315"/>
            <a:chExt cx="3268279" cy="44627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588F60-BCD5-4C8D-9B58-0DAA5A780AD1}"/>
                </a:ext>
              </a:extLst>
            </p:cNvPr>
            <p:cNvCxnSpPr>
              <a:cxnSpLocks/>
            </p:cNvCxnSpPr>
            <p:nvPr/>
          </p:nvCxnSpPr>
          <p:spPr>
            <a:xfrm>
              <a:off x="6223781" y="1600481"/>
              <a:ext cx="16707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DBC6AC-5768-4B36-9F73-565F5A73DDFE}"/>
                </a:ext>
              </a:extLst>
            </p:cNvPr>
            <p:cNvSpPr txBox="1"/>
            <p:nvPr/>
          </p:nvSpPr>
          <p:spPr>
            <a:xfrm>
              <a:off x="7881363" y="1361315"/>
              <a:ext cx="161069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err="1">
                  <a:solidFill>
                    <a:srgbClr val="C00000"/>
                  </a:solidFill>
                </a:rPr>
                <a:t>ProgressBar</a:t>
              </a:r>
              <a:endParaRPr lang="en-US" sz="2300">
                <a:solidFill>
                  <a:srgbClr val="C00000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1D02E9-7C29-4BA8-9EF4-DDEC6CDB0A99}"/>
              </a:ext>
            </a:extLst>
          </p:cNvPr>
          <p:cNvSpPr txBox="1"/>
          <p:nvPr/>
        </p:nvSpPr>
        <p:spPr>
          <a:xfrm>
            <a:off x="2157137" y="2231677"/>
            <a:ext cx="12036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Edit 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C6CE0D-55FA-46AA-8105-423308483BFA}"/>
              </a:ext>
            </a:extLst>
          </p:cNvPr>
          <p:cNvSpPr txBox="1"/>
          <p:nvPr/>
        </p:nvSpPr>
        <p:spPr>
          <a:xfrm>
            <a:off x="8517905" y="3013364"/>
            <a:ext cx="100219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Button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CA823D-98E3-403F-88DC-19CF823B8B4A}"/>
              </a:ext>
            </a:extLst>
          </p:cNvPr>
          <p:cNvSpPr txBox="1"/>
          <p:nvPr/>
        </p:nvSpPr>
        <p:spPr>
          <a:xfrm>
            <a:off x="8828394" y="4969883"/>
            <a:ext cx="6884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Hint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330581-EDC5-4573-9F24-51247649CC87}"/>
              </a:ext>
            </a:extLst>
          </p:cNvPr>
          <p:cNvSpPr txBox="1"/>
          <p:nvPr/>
        </p:nvSpPr>
        <p:spPr>
          <a:xfrm>
            <a:off x="2396401" y="4995069"/>
            <a:ext cx="8059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Point</a:t>
            </a: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43D7D848-1355-4524-8F2D-2C62B09B8588}"/>
              </a:ext>
            </a:extLst>
          </p:cNvPr>
          <p:cNvSpPr/>
          <p:nvPr/>
        </p:nvSpPr>
        <p:spPr>
          <a:xfrm rot="20547991">
            <a:off x="133500" y="152599"/>
            <a:ext cx="1284959" cy="1084425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07EEDF2F-AD09-4B47-8C72-95DE4E7D735C}"/>
              </a:ext>
            </a:extLst>
          </p:cNvPr>
          <p:cNvSpPr/>
          <p:nvPr/>
        </p:nvSpPr>
        <p:spPr>
          <a:xfrm rot="1972348">
            <a:off x="1562407" y="3141666"/>
            <a:ext cx="805970" cy="540000"/>
          </a:xfrm>
          <a:prstGeom prst="flowChartDecision">
            <a:avLst/>
          </a:prstGeom>
          <a:solidFill>
            <a:srgbClr val="7030A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2C5B60-40A9-4577-AD97-93C0EE2CF059}"/>
              </a:ext>
            </a:extLst>
          </p:cNvPr>
          <p:cNvGrpSpPr/>
          <p:nvPr/>
        </p:nvGrpSpPr>
        <p:grpSpPr>
          <a:xfrm rot="21092119">
            <a:off x="9011535" y="5445785"/>
            <a:ext cx="1507575" cy="883089"/>
            <a:chOff x="8680493" y="5270097"/>
            <a:chExt cx="1507575" cy="88308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15FCC2B-A8FE-485A-AB69-6ED73DA428BC}"/>
                </a:ext>
              </a:extLst>
            </p:cNvPr>
            <p:cNvSpPr/>
            <p:nvPr/>
          </p:nvSpPr>
          <p:spPr>
            <a:xfrm rot="1556677">
              <a:off x="8680493" y="5854890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34267B6-3A8F-424D-877E-BDC8C16F26DB}"/>
                </a:ext>
              </a:extLst>
            </p:cNvPr>
            <p:cNvSpPr/>
            <p:nvPr/>
          </p:nvSpPr>
          <p:spPr>
            <a:xfrm rot="6784062">
              <a:off x="9017725" y="5715493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7AC8B98-4835-468E-B432-C13B7B94DFBE}"/>
                </a:ext>
              </a:extLst>
            </p:cNvPr>
            <p:cNvSpPr/>
            <p:nvPr/>
          </p:nvSpPr>
          <p:spPr>
            <a:xfrm rot="1556677">
              <a:off x="9376808" y="5617681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A0B6DF-0FD8-4722-84FB-AB6EE17BA891}"/>
                </a:ext>
              </a:extLst>
            </p:cNvPr>
            <p:cNvSpPr/>
            <p:nvPr/>
          </p:nvSpPr>
          <p:spPr>
            <a:xfrm rot="7612078">
              <a:off x="9750375" y="5520862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F398E-0C36-4FE1-8259-4A5595203F86}"/>
              </a:ext>
            </a:extLst>
          </p:cNvPr>
          <p:cNvSpPr/>
          <p:nvPr/>
        </p:nvSpPr>
        <p:spPr>
          <a:xfrm>
            <a:off x="1154760" y="393722"/>
            <a:ext cx="27462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 b="1">
                <a:solidFill>
                  <a:srgbClr val="4A71B6"/>
                </a:solidFill>
                <a:latin typeface="Arial (Headings)"/>
                <a:cs typeface="Arial" panose="020B0604020202020204" pitchFamily="34" charset="0"/>
              </a:rPr>
              <a:t>User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573B0-E326-4C95-9D42-4AFFB179B9D1}"/>
              </a:ext>
            </a:extLst>
          </p:cNvPr>
          <p:cNvCxnSpPr/>
          <p:nvPr/>
        </p:nvCxnSpPr>
        <p:spPr>
          <a:xfrm flipH="1">
            <a:off x="3681744" y="1529861"/>
            <a:ext cx="117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3CC119-8E5E-4CA6-9994-884176135C42}"/>
              </a:ext>
            </a:extLst>
          </p:cNvPr>
          <p:cNvSpPr txBox="1"/>
          <p:nvPr/>
        </p:nvSpPr>
        <p:spPr>
          <a:xfrm>
            <a:off x="2700208" y="1304968"/>
            <a:ext cx="9669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C00000"/>
                </a:solidFill>
              </a:rPr>
              <a:t>Round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AE5DA2-CB86-482E-AC5C-20927B40A979}"/>
              </a:ext>
            </a:extLst>
          </p:cNvPr>
          <p:cNvCxnSpPr>
            <a:cxnSpLocks/>
          </p:cNvCxnSpPr>
          <p:nvPr/>
        </p:nvCxnSpPr>
        <p:spPr>
          <a:xfrm flipH="1">
            <a:off x="3408316" y="2454815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9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AC5F0-3A27-46CA-978A-EF7BD89E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09" y="2500256"/>
            <a:ext cx="2751841" cy="45064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277970"/>
            <a:ext cx="8780060" cy="607265"/>
          </a:xfrm>
          <a:prstGeom prst="rect">
            <a:avLst/>
          </a:prstGeom>
          <a:solidFill>
            <a:srgbClr val="4A71B6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D1526-BDBA-4D3F-9804-7CBCFF7F51C0}"/>
              </a:ext>
            </a:extLst>
          </p:cNvPr>
          <p:cNvSpPr/>
          <p:nvPr/>
        </p:nvSpPr>
        <p:spPr>
          <a:xfrm>
            <a:off x="0" y="0"/>
            <a:ext cx="4052100" cy="6857997"/>
          </a:xfrm>
          <a:prstGeom prst="rect">
            <a:avLst/>
          </a:prstGeom>
          <a:solidFill>
            <a:srgbClr val="4A71B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0B20D-60DD-4CFB-BFA9-B1EF62083A82}"/>
              </a:ext>
            </a:extLst>
          </p:cNvPr>
          <p:cNvSpPr txBox="1"/>
          <p:nvPr/>
        </p:nvSpPr>
        <p:spPr>
          <a:xfrm>
            <a:off x="247321" y="1702949"/>
            <a:ext cx="2888932" cy="4547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Box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Word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Check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0376C-20EF-4920-A640-15B89A5B8574}"/>
              </a:ext>
            </a:extLst>
          </p:cNvPr>
          <p:cNvSpPr txBox="1"/>
          <p:nvPr/>
        </p:nvSpPr>
        <p:spPr>
          <a:xfrm>
            <a:off x="287616" y="256791"/>
            <a:ext cx="2323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38541-2C53-4183-AB27-9B8CE66101CD}"/>
              </a:ext>
            </a:extLst>
          </p:cNvPr>
          <p:cNvSpPr txBox="1"/>
          <p:nvPr/>
        </p:nvSpPr>
        <p:spPr>
          <a:xfrm>
            <a:off x="5697672" y="501415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0DAC8-F4F2-4886-90AF-8989B9CD26C8}"/>
              </a:ext>
            </a:extLst>
          </p:cNvPr>
          <p:cNvSpPr/>
          <p:nvPr/>
        </p:nvSpPr>
        <p:spPr>
          <a:xfrm>
            <a:off x="-22358" y="6277970"/>
            <a:ext cx="4074458" cy="608834"/>
          </a:xfrm>
          <a:prstGeom prst="rect">
            <a:avLst/>
          </a:prstGeom>
          <a:solidFill>
            <a:srgbClr val="4A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B0AAF-FB65-4177-B0A1-8FC4781EDFB0}"/>
              </a:ext>
            </a:extLst>
          </p:cNvPr>
          <p:cNvGrpSpPr/>
          <p:nvPr/>
        </p:nvGrpSpPr>
        <p:grpSpPr>
          <a:xfrm>
            <a:off x="5758860" y="358749"/>
            <a:ext cx="4362138" cy="45719"/>
            <a:chOff x="5758860" y="358749"/>
            <a:chExt cx="4362138" cy="457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E584C9-72B5-4240-8DB0-B2507C66C28D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4A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1F8BF7-1CDF-4C90-B404-995BFAD3B2DC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5414C8-1647-4A44-B9E6-D70C3D7F6EA4}"/>
              </a:ext>
            </a:extLst>
          </p:cNvPr>
          <p:cNvSpPr txBox="1"/>
          <p:nvPr/>
        </p:nvSpPr>
        <p:spPr>
          <a:xfrm>
            <a:off x="5758860" y="950999"/>
            <a:ext cx="3903248" cy="1186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/>
              <a:t>Write this Entry in English</a:t>
            </a:r>
          </a:p>
          <a:p>
            <a:pPr>
              <a:lnSpc>
                <a:spcPct val="150000"/>
              </a:lnSpc>
            </a:pPr>
            <a:r>
              <a:rPr lang="en-US" sz="2500" b="1" err="1"/>
              <a:t>Chúng</a:t>
            </a:r>
            <a:r>
              <a:rPr lang="en-US" sz="2500" b="1"/>
              <a:t> </a:t>
            </a:r>
            <a:r>
              <a:rPr lang="en-US" sz="2500" b="1" err="1"/>
              <a:t>tôi</a:t>
            </a:r>
            <a:r>
              <a:rPr lang="en-US" sz="2500" b="1"/>
              <a:t>  </a:t>
            </a:r>
            <a:r>
              <a:rPr lang="en-US" sz="2500" b="1" err="1"/>
              <a:t>đọc</a:t>
            </a:r>
            <a:r>
              <a:rPr lang="en-US" sz="2500" b="1"/>
              <a:t>  </a:t>
            </a:r>
            <a:r>
              <a:rPr lang="en-US" sz="2500" b="1" err="1"/>
              <a:t>một</a:t>
            </a:r>
            <a:r>
              <a:rPr lang="en-US" sz="2500" b="1"/>
              <a:t>  </a:t>
            </a:r>
            <a:r>
              <a:rPr lang="en-US" sz="2500" b="1" err="1"/>
              <a:t>tờ</a:t>
            </a:r>
            <a:r>
              <a:rPr lang="en-US" sz="2500" b="1"/>
              <a:t>  </a:t>
            </a:r>
            <a:r>
              <a:rPr lang="en-US" sz="2500" b="1" err="1"/>
              <a:t>báo</a:t>
            </a:r>
            <a:endParaRPr lang="en-US" sz="2500" b="1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007DE600-4196-4F84-9C62-6168FB2AF073}"/>
              </a:ext>
            </a:extLst>
          </p:cNvPr>
          <p:cNvSpPr/>
          <p:nvPr/>
        </p:nvSpPr>
        <p:spPr>
          <a:xfrm>
            <a:off x="7289533" y="5456594"/>
            <a:ext cx="1423791" cy="525527"/>
          </a:xfrm>
          <a:prstGeom prst="flowChartAlternateProcess">
            <a:avLst/>
          </a:prstGeom>
          <a:solidFill>
            <a:srgbClr val="4A71B6"/>
          </a:solidFill>
          <a:ln>
            <a:solidFill>
              <a:srgbClr val="4A7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/>
              <a:t>Check</a:t>
            </a:r>
          </a:p>
        </p:txBody>
      </p:sp>
      <p:pic>
        <p:nvPicPr>
          <p:cNvPr id="28" name="Đồ họa 76" descr="Mắt">
            <a:extLst>
              <a:ext uri="{FF2B5EF4-FFF2-40B4-BE49-F238E27FC236}">
                <a16:creationId xmlns:a16="http://schemas.microsoft.com/office/drawing/2014/main" id="{09BE97B7-C8FD-4152-9B00-89F903D0E5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938" y="6339914"/>
            <a:ext cx="518086" cy="51808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37F0BB7B-A707-4562-8DE8-3984C5B43E12}"/>
              </a:ext>
            </a:extLst>
          </p:cNvPr>
          <p:cNvSpPr/>
          <p:nvPr/>
        </p:nvSpPr>
        <p:spPr>
          <a:xfrm>
            <a:off x="7272885" y="5488543"/>
            <a:ext cx="1423791" cy="464773"/>
          </a:xfrm>
          <a:prstGeom prst="flowChartAlternateProcess">
            <a:avLst/>
          </a:prstGeom>
          <a:solidFill>
            <a:schemeClr val="tx1">
              <a:lumMod val="50000"/>
              <a:lumOff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89D8B-7B81-4E70-91B1-417E3761E873}"/>
              </a:ext>
            </a:extLst>
          </p:cNvPr>
          <p:cNvSpPr/>
          <p:nvPr/>
        </p:nvSpPr>
        <p:spPr>
          <a:xfrm>
            <a:off x="5697672" y="2210766"/>
            <a:ext cx="4574219" cy="1299120"/>
          </a:xfrm>
          <a:prstGeom prst="rect">
            <a:avLst/>
          </a:prstGeom>
          <a:solidFill>
            <a:srgbClr val="BE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B59903-E97B-4159-B7BE-3E0A57EA6340}"/>
              </a:ext>
            </a:extLst>
          </p:cNvPr>
          <p:cNvSpPr/>
          <p:nvPr/>
        </p:nvSpPr>
        <p:spPr>
          <a:xfrm>
            <a:off x="6818946" y="3679792"/>
            <a:ext cx="1184366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women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AB555-44FC-4EDB-A294-7135667ED7C3}"/>
              </a:ext>
            </a:extLst>
          </p:cNvPr>
          <p:cNvSpPr/>
          <p:nvPr/>
        </p:nvSpPr>
        <p:spPr>
          <a:xfrm>
            <a:off x="5714249" y="3679792"/>
            <a:ext cx="845440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read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BE6378C-AC02-45B9-B1A3-278E3598127E}"/>
              </a:ext>
            </a:extLst>
          </p:cNvPr>
          <p:cNvSpPr/>
          <p:nvPr/>
        </p:nvSpPr>
        <p:spPr>
          <a:xfrm>
            <a:off x="8328268" y="3647843"/>
            <a:ext cx="845440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men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BA685CF-3EAB-4289-A69A-F5154E083EC2}"/>
              </a:ext>
            </a:extLst>
          </p:cNvPr>
          <p:cNvSpPr/>
          <p:nvPr/>
        </p:nvSpPr>
        <p:spPr>
          <a:xfrm>
            <a:off x="9424002" y="3679791"/>
            <a:ext cx="465688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A265A7-87D6-4327-88A6-C43EE42FF007}"/>
              </a:ext>
            </a:extLst>
          </p:cNvPr>
          <p:cNvSpPr/>
          <p:nvPr/>
        </p:nvSpPr>
        <p:spPr>
          <a:xfrm>
            <a:off x="5723105" y="4253848"/>
            <a:ext cx="666121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we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7FBC678-981F-4963-939B-9E6E246F0DCA}"/>
              </a:ext>
            </a:extLst>
          </p:cNvPr>
          <p:cNvSpPr/>
          <p:nvPr/>
        </p:nvSpPr>
        <p:spPr>
          <a:xfrm>
            <a:off x="6874178" y="4298449"/>
            <a:ext cx="1616571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newspaper</a:t>
            </a:r>
          </a:p>
        </p:txBody>
      </p:sp>
      <p:pic>
        <p:nvPicPr>
          <p:cNvPr id="34" name="Hình ảnh 7">
            <a:extLst>
              <a:ext uri="{FF2B5EF4-FFF2-40B4-BE49-F238E27FC236}">
                <a16:creationId xmlns:a16="http://schemas.microsoft.com/office/drawing/2014/main" id="{F3B030BB-BBFE-4C16-9950-CD344EDD6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49" y="3264768"/>
            <a:ext cx="3013201" cy="30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5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0.00326 -0.2872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06315 -0.2025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2 0.00231 L -0.16784 -0.2013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-0.00695 L -0.03529 -0.1960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33" grpId="0" animBg="1"/>
      <p:bldP spid="35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AC5F0-3A27-46CA-978A-EF7BD89E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09" y="2500256"/>
            <a:ext cx="2751841" cy="45064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277970"/>
            <a:ext cx="8780060" cy="587211"/>
          </a:xfrm>
          <a:prstGeom prst="rect">
            <a:avLst/>
          </a:prstGeom>
          <a:solidFill>
            <a:srgbClr val="4A71B6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D1526-BDBA-4D3F-9804-7CBCFF7F51C0}"/>
              </a:ext>
            </a:extLst>
          </p:cNvPr>
          <p:cNvSpPr/>
          <p:nvPr/>
        </p:nvSpPr>
        <p:spPr>
          <a:xfrm>
            <a:off x="0" y="0"/>
            <a:ext cx="4052100" cy="6857997"/>
          </a:xfrm>
          <a:prstGeom prst="rect">
            <a:avLst/>
          </a:prstGeom>
          <a:solidFill>
            <a:srgbClr val="4A71B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0B20D-60DD-4CFB-BFA9-B1EF62083A82}"/>
              </a:ext>
            </a:extLst>
          </p:cNvPr>
          <p:cNvSpPr txBox="1"/>
          <p:nvPr/>
        </p:nvSpPr>
        <p:spPr>
          <a:xfrm>
            <a:off x="247321" y="1702949"/>
            <a:ext cx="2888932" cy="4547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Box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Word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Check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0376C-20EF-4920-A640-15B89A5B8574}"/>
              </a:ext>
            </a:extLst>
          </p:cNvPr>
          <p:cNvSpPr txBox="1"/>
          <p:nvPr/>
        </p:nvSpPr>
        <p:spPr>
          <a:xfrm>
            <a:off x="287616" y="256791"/>
            <a:ext cx="2323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38541-2C53-4183-AB27-9B8CE66101CD}"/>
              </a:ext>
            </a:extLst>
          </p:cNvPr>
          <p:cNvSpPr txBox="1"/>
          <p:nvPr/>
        </p:nvSpPr>
        <p:spPr>
          <a:xfrm>
            <a:off x="5697672" y="501415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0DAC8-F4F2-4886-90AF-8989B9CD26C8}"/>
              </a:ext>
            </a:extLst>
          </p:cNvPr>
          <p:cNvSpPr/>
          <p:nvPr/>
        </p:nvSpPr>
        <p:spPr>
          <a:xfrm>
            <a:off x="-22358" y="6277970"/>
            <a:ext cx="4074458" cy="608834"/>
          </a:xfrm>
          <a:prstGeom prst="rect">
            <a:avLst/>
          </a:prstGeom>
          <a:solidFill>
            <a:srgbClr val="4A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B0AAF-FB65-4177-B0A1-8FC4781EDFB0}"/>
              </a:ext>
            </a:extLst>
          </p:cNvPr>
          <p:cNvGrpSpPr/>
          <p:nvPr/>
        </p:nvGrpSpPr>
        <p:grpSpPr>
          <a:xfrm>
            <a:off x="5758860" y="358749"/>
            <a:ext cx="4362138" cy="45719"/>
            <a:chOff x="5758860" y="358749"/>
            <a:chExt cx="4362138" cy="457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E584C9-72B5-4240-8DB0-B2507C66C28D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4A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1F8BF7-1CDF-4C90-B404-995BFAD3B2DC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5414C8-1647-4A44-B9E6-D70C3D7F6EA4}"/>
              </a:ext>
            </a:extLst>
          </p:cNvPr>
          <p:cNvSpPr txBox="1"/>
          <p:nvPr/>
        </p:nvSpPr>
        <p:spPr>
          <a:xfrm>
            <a:off x="5758860" y="950999"/>
            <a:ext cx="3903248" cy="1186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/>
              <a:t>Write this Entry in English</a:t>
            </a:r>
          </a:p>
          <a:p>
            <a:pPr>
              <a:lnSpc>
                <a:spcPct val="150000"/>
              </a:lnSpc>
            </a:pPr>
            <a:r>
              <a:rPr lang="en-US" sz="2500" b="1" err="1"/>
              <a:t>Chúng</a:t>
            </a:r>
            <a:r>
              <a:rPr lang="en-US" sz="2500" b="1"/>
              <a:t> </a:t>
            </a:r>
            <a:r>
              <a:rPr lang="en-US" sz="2500" b="1" err="1"/>
              <a:t>tôi</a:t>
            </a:r>
            <a:r>
              <a:rPr lang="en-US" sz="2500" b="1"/>
              <a:t>  </a:t>
            </a:r>
            <a:r>
              <a:rPr lang="en-US" sz="2500" b="1" err="1"/>
              <a:t>đọc</a:t>
            </a:r>
            <a:r>
              <a:rPr lang="en-US" sz="2500" b="1"/>
              <a:t>  </a:t>
            </a:r>
            <a:r>
              <a:rPr lang="en-US" sz="2500" b="1" err="1"/>
              <a:t>một</a:t>
            </a:r>
            <a:r>
              <a:rPr lang="en-US" sz="2500" b="1"/>
              <a:t>  </a:t>
            </a:r>
            <a:r>
              <a:rPr lang="en-US" sz="2500" b="1" err="1"/>
              <a:t>tờ</a:t>
            </a:r>
            <a:r>
              <a:rPr lang="en-US" sz="2500" b="1"/>
              <a:t>  </a:t>
            </a:r>
            <a:r>
              <a:rPr lang="en-US" sz="2500" b="1" err="1"/>
              <a:t>báo</a:t>
            </a:r>
            <a:endParaRPr lang="en-US" sz="2500" b="1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007DE600-4196-4F84-9C62-6168FB2AF073}"/>
              </a:ext>
            </a:extLst>
          </p:cNvPr>
          <p:cNvSpPr/>
          <p:nvPr/>
        </p:nvSpPr>
        <p:spPr>
          <a:xfrm>
            <a:off x="7289533" y="5456594"/>
            <a:ext cx="1423791" cy="525527"/>
          </a:xfrm>
          <a:prstGeom prst="flowChartAlternateProcess">
            <a:avLst/>
          </a:prstGeom>
          <a:solidFill>
            <a:srgbClr val="4A71B6"/>
          </a:solidFill>
          <a:ln>
            <a:solidFill>
              <a:srgbClr val="4A7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/>
              <a:t>Check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37F0BB7B-A707-4562-8DE8-3984C5B43E12}"/>
              </a:ext>
            </a:extLst>
          </p:cNvPr>
          <p:cNvSpPr/>
          <p:nvPr/>
        </p:nvSpPr>
        <p:spPr>
          <a:xfrm>
            <a:off x="7297844" y="5449410"/>
            <a:ext cx="1423791" cy="539893"/>
          </a:xfrm>
          <a:prstGeom prst="flowChartAlternateProcess">
            <a:avLst/>
          </a:prstGeom>
          <a:solidFill>
            <a:schemeClr val="tx1">
              <a:lumMod val="50000"/>
              <a:lumOff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89D8B-7B81-4E70-91B1-417E3761E873}"/>
              </a:ext>
            </a:extLst>
          </p:cNvPr>
          <p:cNvSpPr/>
          <p:nvPr/>
        </p:nvSpPr>
        <p:spPr>
          <a:xfrm>
            <a:off x="5697672" y="2210766"/>
            <a:ext cx="4574219" cy="1299120"/>
          </a:xfrm>
          <a:prstGeom prst="rect">
            <a:avLst/>
          </a:prstGeom>
          <a:solidFill>
            <a:srgbClr val="BE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B59903-E97B-4159-B7BE-3E0A57EA6340}"/>
              </a:ext>
            </a:extLst>
          </p:cNvPr>
          <p:cNvSpPr/>
          <p:nvPr/>
        </p:nvSpPr>
        <p:spPr>
          <a:xfrm>
            <a:off x="6818946" y="3679792"/>
            <a:ext cx="1184366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women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2AB555-44FC-4EDB-A294-7135667ED7C3}"/>
              </a:ext>
            </a:extLst>
          </p:cNvPr>
          <p:cNvSpPr/>
          <p:nvPr/>
        </p:nvSpPr>
        <p:spPr>
          <a:xfrm>
            <a:off x="5714249" y="3679792"/>
            <a:ext cx="845440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read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BE6378C-AC02-45B9-B1A3-278E3598127E}"/>
              </a:ext>
            </a:extLst>
          </p:cNvPr>
          <p:cNvSpPr/>
          <p:nvPr/>
        </p:nvSpPr>
        <p:spPr>
          <a:xfrm>
            <a:off x="8328268" y="3647843"/>
            <a:ext cx="845440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men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BA685CF-3EAB-4289-A69A-F5154E083EC2}"/>
              </a:ext>
            </a:extLst>
          </p:cNvPr>
          <p:cNvSpPr/>
          <p:nvPr/>
        </p:nvSpPr>
        <p:spPr>
          <a:xfrm>
            <a:off x="9424002" y="3679791"/>
            <a:ext cx="465688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A265A7-87D6-4327-88A6-C43EE42FF007}"/>
              </a:ext>
            </a:extLst>
          </p:cNvPr>
          <p:cNvSpPr/>
          <p:nvPr/>
        </p:nvSpPr>
        <p:spPr>
          <a:xfrm>
            <a:off x="5723105" y="4253848"/>
            <a:ext cx="666121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we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7FBC678-981F-4963-939B-9E6E246F0DCA}"/>
              </a:ext>
            </a:extLst>
          </p:cNvPr>
          <p:cNvSpPr/>
          <p:nvPr/>
        </p:nvSpPr>
        <p:spPr>
          <a:xfrm>
            <a:off x="6874178" y="4298449"/>
            <a:ext cx="1616571" cy="434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rgbClr val="002060"/>
                </a:solidFill>
              </a:rPr>
              <a:t>newspaper</a:t>
            </a:r>
          </a:p>
        </p:txBody>
      </p:sp>
      <p:pic>
        <p:nvPicPr>
          <p:cNvPr id="27" name="Hình ảnh 4">
            <a:extLst>
              <a:ext uri="{FF2B5EF4-FFF2-40B4-BE49-F238E27FC236}">
                <a16:creationId xmlns:a16="http://schemas.microsoft.com/office/drawing/2014/main" id="{3610EB6E-E9C7-4CED-AB29-7DFA99F78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69" y="3091372"/>
            <a:ext cx="3162948" cy="3162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439DFB-614C-4642-B79E-05F434DE3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65" y="245137"/>
            <a:ext cx="3614242" cy="642531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466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0.00326 -0.287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06315 -0.2025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2 0.00231 L -0.16784 -0.2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8672 -0.2939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35" grpId="0" animBg="1"/>
      <p:bldP spid="40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1077144" y="207689"/>
            <a:ext cx="1154376" cy="995152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2" y="5621702"/>
            <a:ext cx="931915" cy="93191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62" y="559466"/>
            <a:ext cx="685800" cy="685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D8FD3F-9488-4D58-840F-169754CB06EF}"/>
              </a:ext>
            </a:extLst>
          </p:cNvPr>
          <p:cNvGrpSpPr/>
          <p:nvPr/>
        </p:nvGrpSpPr>
        <p:grpSpPr>
          <a:xfrm>
            <a:off x="8248913" y="560303"/>
            <a:ext cx="3695855" cy="5737394"/>
            <a:chOff x="8248913" y="282355"/>
            <a:chExt cx="3695855" cy="5737394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F53448D-5BC9-47F2-8D25-10D099DDA51C}"/>
                </a:ext>
              </a:extLst>
            </p:cNvPr>
            <p:cNvSpPr/>
            <p:nvPr/>
          </p:nvSpPr>
          <p:spPr>
            <a:xfrm rot="17134734">
              <a:off x="9457176" y="4878644"/>
              <a:ext cx="1064380" cy="1217830"/>
            </a:xfrm>
            <a:prstGeom prst="triangle">
              <a:avLst/>
            </a:prstGeom>
            <a:solidFill>
              <a:srgbClr val="F69079">
                <a:alpha val="30000"/>
              </a:srgbClr>
            </a:solidFill>
            <a:ln>
              <a:noFill/>
            </a:ln>
            <a:effectLst>
              <a:reflection endPos="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09F-AE14-4555-BADB-D49A1FD2E574}"/>
                </a:ext>
              </a:extLst>
            </p:cNvPr>
            <p:cNvGrpSpPr/>
            <p:nvPr/>
          </p:nvGrpSpPr>
          <p:grpSpPr>
            <a:xfrm>
              <a:off x="8248913" y="282355"/>
              <a:ext cx="3695855" cy="5345636"/>
              <a:chOff x="4273304" y="674666"/>
              <a:chExt cx="3695855" cy="534563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7D8DFE1-5909-4AFA-ABA7-0D1A2781E70F}"/>
                  </a:ext>
                </a:extLst>
              </p:cNvPr>
              <p:cNvGrpSpPr/>
              <p:nvPr/>
            </p:nvGrpSpPr>
            <p:grpSpPr>
              <a:xfrm>
                <a:off x="4273304" y="674666"/>
                <a:ext cx="3695855" cy="3695855"/>
                <a:chOff x="288295" y="250724"/>
                <a:chExt cx="2816326" cy="2816326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3B80C34-849A-4096-BAA2-C89DECCCCAC2}"/>
                    </a:ext>
                  </a:extLst>
                </p:cNvPr>
                <p:cNvSpPr/>
                <p:nvPr/>
              </p:nvSpPr>
              <p:spPr>
                <a:xfrm>
                  <a:off x="288295" y="250724"/>
                  <a:ext cx="2816326" cy="2816326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A2C5E453-FEC3-4705-BF80-7F127407254F}"/>
                    </a:ext>
                  </a:extLst>
                </p:cNvPr>
                <p:cNvGrpSpPr/>
                <p:nvPr/>
              </p:nvGrpSpPr>
              <p:grpSpPr>
                <a:xfrm>
                  <a:off x="618723" y="586261"/>
                  <a:ext cx="2145251" cy="2145251"/>
                  <a:chOff x="618723" y="586261"/>
                  <a:chExt cx="2145251" cy="2145251"/>
                </a:xfrm>
              </p:grpSpPr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0C65AFA3-4249-4B91-A4CC-38095C7D9F05}"/>
                      </a:ext>
                    </a:extLst>
                  </p:cNvPr>
                  <p:cNvSpPr/>
                  <p:nvPr/>
                </p:nvSpPr>
                <p:spPr>
                  <a:xfrm>
                    <a:off x="618723" y="586261"/>
                    <a:ext cx="2145251" cy="2145251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35BBAB7-34F5-426C-B459-70A96DF1E5D7}"/>
                      </a:ext>
                    </a:extLst>
                  </p:cNvPr>
                  <p:cNvSpPr/>
                  <p:nvPr/>
                </p:nvSpPr>
                <p:spPr>
                  <a:xfrm>
                    <a:off x="1023141" y="986844"/>
                    <a:ext cx="1336414" cy="13364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6A2E538F-0B9D-462C-8F64-7210B2CE8172}"/>
                      </a:ext>
                    </a:extLst>
                  </p:cNvPr>
                  <p:cNvSpPr/>
                  <p:nvPr/>
                </p:nvSpPr>
                <p:spPr>
                  <a:xfrm>
                    <a:off x="1190601" y="1154304"/>
                    <a:ext cx="1001493" cy="1001493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AC3AF52-BC9C-4867-949D-18DDB2148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3318" y="1058923"/>
                <a:ext cx="2379951" cy="4961379"/>
              </a:xfrm>
              <a:prstGeom prst="rect">
                <a:avLst/>
              </a:prstGeom>
            </p:spPr>
          </p:pic>
        </p:grpSp>
      </p:grpSp>
      <p:sp>
        <p:nvSpPr>
          <p:cNvPr id="19" name="제목 1">
            <a:extLst>
              <a:ext uri="{FF2B5EF4-FFF2-40B4-BE49-F238E27FC236}">
                <a16:creationId xmlns:a16="http://schemas.microsoft.com/office/drawing/2014/main" id="{1921AD84-67F6-4450-8FCE-33640154C72B}"/>
              </a:ext>
            </a:extLst>
          </p:cNvPr>
          <p:cNvSpPr txBox="1">
            <a:spLocks/>
          </p:cNvSpPr>
          <p:nvPr/>
        </p:nvSpPr>
        <p:spPr>
          <a:xfrm>
            <a:off x="4244913" y="705266"/>
            <a:ext cx="2846282" cy="5400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rgbClr val="C00000"/>
                </a:solidFill>
                <a:latin typeface="Arial (Headings)"/>
                <a:cs typeface="Arial" panose="020B0604020202020204" pitchFamily="34" charset="0"/>
              </a:rPr>
              <a:t>Mode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8F82D-9CE9-4145-A9D1-7E515365D9E8}"/>
              </a:ext>
            </a:extLst>
          </p:cNvPr>
          <p:cNvSpPr txBox="1"/>
          <p:nvPr/>
        </p:nvSpPr>
        <p:spPr>
          <a:xfrm>
            <a:off x="1372555" y="2024585"/>
            <a:ext cx="7231467" cy="2372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b="1">
                <a:solidFill>
                  <a:srgbClr val="3399FF"/>
                </a:solidFill>
                <a:latin typeface="Arial (Headings)"/>
                <a:cs typeface="Arial" panose="020B0604020202020204" pitchFamily="34" charset="0"/>
              </a:rPr>
              <a:t>How to play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000" b="1">
              <a:solidFill>
                <a:srgbClr val="FF9999"/>
              </a:solidFill>
              <a:latin typeface="Arial (Headings)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000">
                <a:solidFill>
                  <a:schemeClr val="accent2"/>
                </a:solidFill>
                <a:latin typeface="Arial (Headings)"/>
                <a:ea typeface="+mj-ea"/>
                <a:cs typeface="Arial" panose="020B0604020202020204" pitchFamily="34" charset="0"/>
              </a:rPr>
              <a:t>Speak out the giving word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000">
                <a:solidFill>
                  <a:schemeClr val="accent2"/>
                </a:solidFill>
                <a:latin typeface="Arial (Headings)"/>
                <a:ea typeface="+mj-ea"/>
                <a:cs typeface="Arial" panose="020B0604020202020204" pitchFamily="34" charset="0"/>
              </a:rPr>
              <a:t>      Hold to record your voice</a:t>
            </a:r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DE90B7-FEEA-4755-B8C5-ECDAF3D8E7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65679" y="3793707"/>
            <a:ext cx="530941" cy="530941"/>
          </a:xfrm>
          <a:prstGeom prst="rect">
            <a:avLst/>
          </a:prstGeom>
        </p:spPr>
      </p:pic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614CF235-5CAC-4900-AD43-5D069DEA389C}"/>
              </a:ext>
            </a:extLst>
          </p:cNvPr>
          <p:cNvSpPr/>
          <p:nvPr/>
        </p:nvSpPr>
        <p:spPr>
          <a:xfrm rot="18999096">
            <a:off x="5202096" y="3315069"/>
            <a:ext cx="931915" cy="676172"/>
          </a:xfrm>
          <a:prstGeom prst="flowChartDecision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3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422622" y="2961052"/>
            <a:ext cx="1728192" cy="472171"/>
            <a:chOff x="3116982" y="2806988"/>
            <a:chExt cx="1728192" cy="472171"/>
          </a:xfrm>
        </p:grpSpPr>
        <p:sp>
          <p:nvSpPr>
            <p:cNvPr id="18" name="Text Placeholder 22"/>
            <p:cNvSpPr txBox="1">
              <a:spLocks/>
            </p:cNvSpPr>
            <p:nvPr userDrawn="1"/>
          </p:nvSpPr>
          <p:spPr>
            <a:xfrm>
              <a:off x="3116982" y="2806988"/>
              <a:ext cx="1728192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Minh </a:t>
              </a:r>
              <a:r>
                <a:rPr lang="en-US" sz="1333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Toan</a:t>
              </a:r>
              <a:endParaRPr lang="en-US" sz="1333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 Placeholder 23"/>
            <p:cNvSpPr txBox="1">
              <a:spLocks/>
            </p:cNvSpPr>
            <p:nvPr userDrawn="1"/>
          </p:nvSpPr>
          <p:spPr>
            <a:xfrm>
              <a:off x="3116982" y="3029579"/>
              <a:ext cx="1728192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3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85785" y="2912158"/>
            <a:ext cx="1728192" cy="504118"/>
            <a:chOff x="3116982" y="2814435"/>
            <a:chExt cx="1728192" cy="504118"/>
          </a:xfrm>
        </p:grpSpPr>
        <p:sp>
          <p:nvSpPr>
            <p:cNvPr id="21" name="Text Placeholder 22"/>
            <p:cNvSpPr txBox="1">
              <a:spLocks/>
            </p:cNvSpPr>
            <p:nvPr userDrawn="1"/>
          </p:nvSpPr>
          <p:spPr>
            <a:xfrm>
              <a:off x="3116982" y="2814435"/>
              <a:ext cx="1728192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Phu Duy</a:t>
              </a:r>
            </a:p>
          </p:txBody>
        </p:sp>
        <p:sp>
          <p:nvSpPr>
            <p:cNvPr id="22" name="Text Placeholder 23"/>
            <p:cNvSpPr txBox="1">
              <a:spLocks/>
            </p:cNvSpPr>
            <p:nvPr userDrawn="1"/>
          </p:nvSpPr>
          <p:spPr>
            <a:xfrm>
              <a:off x="3116982" y="3068973"/>
              <a:ext cx="1728192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3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085785" y="5902870"/>
            <a:ext cx="1728192" cy="537625"/>
            <a:chOff x="3116982" y="2780928"/>
            <a:chExt cx="1728192" cy="537625"/>
          </a:xfrm>
        </p:grpSpPr>
        <p:sp>
          <p:nvSpPr>
            <p:cNvPr id="30" name="Text Placeholder 22"/>
            <p:cNvSpPr txBox="1">
              <a:spLocks/>
            </p:cNvSpPr>
            <p:nvPr userDrawn="1"/>
          </p:nvSpPr>
          <p:spPr>
            <a:xfrm>
              <a:off x="3116982" y="2780928"/>
              <a:ext cx="1728192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Quang Huy</a:t>
              </a:r>
            </a:p>
          </p:txBody>
        </p:sp>
        <p:sp>
          <p:nvSpPr>
            <p:cNvPr id="31" name="Text Placeholder 23"/>
            <p:cNvSpPr txBox="1">
              <a:spLocks/>
            </p:cNvSpPr>
            <p:nvPr userDrawn="1"/>
          </p:nvSpPr>
          <p:spPr>
            <a:xfrm>
              <a:off x="3116982" y="3068973"/>
              <a:ext cx="1728192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3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F00812F-1DAE-447A-B4A9-ADAECFC30E1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" r="6333"/>
          <a:stretch>
            <a:fillRect/>
          </a:stretch>
        </p:blipFill>
        <p:spPr>
          <a:xfrm>
            <a:off x="9276640" y="602200"/>
            <a:ext cx="1980000" cy="2268000"/>
          </a:xfrm>
        </p:spPr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" b="7027"/>
          <a:stretch>
            <a:fillRect/>
          </a:stretch>
        </p:blipFill>
        <p:spPr>
          <a:xfrm>
            <a:off x="6954908" y="3592912"/>
            <a:ext cx="1980000" cy="2268000"/>
          </a:xfrm>
        </p:spPr>
      </p:pic>
      <p:sp>
        <p:nvSpPr>
          <p:cNvPr id="32" name="Rectangle 13">
            <a:extLst>
              <a:ext uri="{FF2B5EF4-FFF2-40B4-BE49-F238E27FC236}">
                <a16:creationId xmlns:a16="http://schemas.microsoft.com/office/drawing/2014/main" id="{E7DF0407-AD91-4265-A504-2A20B2BA7B30}"/>
              </a:ext>
            </a:extLst>
          </p:cNvPr>
          <p:cNvSpPr/>
          <p:nvPr/>
        </p:nvSpPr>
        <p:spPr>
          <a:xfrm>
            <a:off x="-24607" y="-58448"/>
            <a:ext cx="5676633" cy="6916447"/>
          </a:xfrm>
          <a:prstGeom prst="rect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4265155-2911-479F-8EC2-D61C4177D91E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r="9591"/>
          <a:stretch>
            <a:fillRect/>
          </a:stretch>
        </p:blipFill>
        <p:spPr>
          <a:xfrm>
            <a:off x="4486275" y="603250"/>
            <a:ext cx="1979613" cy="226695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C3745D3-3AED-4BF3-916F-431B80633BD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r="20899"/>
          <a:stretch>
            <a:fillRect/>
          </a:stretch>
        </p:blipFill>
        <p:spPr>
          <a:xfrm>
            <a:off x="4486275" y="3575050"/>
            <a:ext cx="1979613" cy="2266950"/>
          </a:xfrm>
        </p:spPr>
      </p:pic>
      <p:grpSp>
        <p:nvGrpSpPr>
          <p:cNvPr id="23" name="Group 22"/>
          <p:cNvGrpSpPr/>
          <p:nvPr/>
        </p:nvGrpSpPr>
        <p:grpSpPr>
          <a:xfrm>
            <a:off x="4737556" y="5902870"/>
            <a:ext cx="1728192" cy="537625"/>
            <a:chOff x="3116982" y="2780928"/>
            <a:chExt cx="1728192" cy="537625"/>
          </a:xfrm>
        </p:grpSpPr>
        <p:sp>
          <p:nvSpPr>
            <p:cNvPr id="24" name="Text Placeholder 22"/>
            <p:cNvSpPr txBox="1">
              <a:spLocks/>
            </p:cNvSpPr>
            <p:nvPr userDrawn="1"/>
          </p:nvSpPr>
          <p:spPr>
            <a:xfrm>
              <a:off x="3116982" y="2780928"/>
              <a:ext cx="1728192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33" b="1">
                  <a:solidFill>
                    <a:schemeClr val="bg1"/>
                  </a:solidFill>
                  <a:cs typeface="Arial" pitchFamily="34" charset="0"/>
                </a:rPr>
                <a:t>Duc </a:t>
              </a:r>
              <a:r>
                <a:rPr lang="en-US" sz="13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Huy</a:t>
              </a:r>
            </a:p>
          </p:txBody>
        </p:sp>
        <p:sp>
          <p:nvSpPr>
            <p:cNvPr id="25" name="Text Placeholder 23"/>
            <p:cNvSpPr txBox="1">
              <a:spLocks/>
            </p:cNvSpPr>
            <p:nvPr userDrawn="1"/>
          </p:nvSpPr>
          <p:spPr>
            <a:xfrm>
              <a:off x="3116982" y="3068973"/>
              <a:ext cx="1728192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3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13666" y="2957718"/>
            <a:ext cx="1730976" cy="457526"/>
            <a:chOff x="3116982" y="2780928"/>
            <a:chExt cx="1730976" cy="457526"/>
          </a:xfrm>
        </p:grpSpPr>
        <p:sp>
          <p:nvSpPr>
            <p:cNvPr id="15" name="Text Placeholder 22"/>
            <p:cNvSpPr txBox="1">
              <a:spLocks/>
            </p:cNvSpPr>
            <p:nvPr userDrawn="1"/>
          </p:nvSpPr>
          <p:spPr>
            <a:xfrm>
              <a:off x="3116982" y="2780928"/>
              <a:ext cx="1728192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33" b="1">
                  <a:solidFill>
                    <a:schemeClr val="bg1"/>
                  </a:solidFill>
                  <a:cs typeface="Arial" pitchFamily="34" charset="0"/>
                </a:rPr>
                <a:t>Thanh</a:t>
              </a:r>
              <a:r>
                <a:rPr lang="en-US" sz="1333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Huong</a:t>
              </a:r>
            </a:p>
          </p:txBody>
        </p:sp>
        <p:sp>
          <p:nvSpPr>
            <p:cNvPr id="16" name="Text Placeholder 23"/>
            <p:cNvSpPr txBox="1">
              <a:spLocks/>
            </p:cNvSpPr>
            <p:nvPr userDrawn="1"/>
          </p:nvSpPr>
          <p:spPr>
            <a:xfrm>
              <a:off x="3119766" y="2988874"/>
              <a:ext cx="1728192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33" b="1">
                  <a:cs typeface="Arial" pitchFamily="34" charset="0"/>
                </a:rPr>
                <a:t>Leader</a:t>
              </a: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D92B4D23-6805-4162-A19A-DAE7E2943D74}"/>
              </a:ext>
            </a:extLst>
          </p:cNvPr>
          <p:cNvSpPr txBox="1">
            <a:spLocks/>
          </p:cNvSpPr>
          <p:nvPr/>
        </p:nvSpPr>
        <p:spPr>
          <a:xfrm>
            <a:off x="1041186" y="893860"/>
            <a:ext cx="2728210" cy="24060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000" b="1">
                <a:solidFill>
                  <a:srgbClr val="00B0F0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Meet  </a:t>
            </a:r>
            <a:r>
              <a:rPr lang="en-US" altLang="ko-KR" sz="5000" b="1">
                <a:solidFill>
                  <a:schemeClr val="bg1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en-US" altLang="ko-KR" sz="5000" b="1">
                <a:solidFill>
                  <a:srgbClr val="00B0F0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  Team</a:t>
            </a:r>
            <a:endParaRPr lang="en-US" altLang="ko-KR" sz="5000" b="1">
              <a:solidFill>
                <a:schemeClr val="bg1"/>
              </a:solidFill>
              <a:latin typeface="Arial (Headings)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ko-KR" altLang="en-US" sz="5000" b="1">
              <a:solidFill>
                <a:schemeClr val="bg1"/>
              </a:solidFill>
              <a:latin typeface="Arial (Headings)"/>
              <a:cs typeface="Open Sans" panose="020B0606030504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A6C7D1F-71B0-4A71-83AC-455B9E19AA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6" y="5945532"/>
            <a:ext cx="434816" cy="43481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BD568F0-7767-4096-80BA-457728CC6F4B}"/>
              </a:ext>
            </a:extLst>
          </p:cNvPr>
          <p:cNvSpPr txBox="1"/>
          <p:nvPr/>
        </p:nvSpPr>
        <p:spPr>
          <a:xfrm>
            <a:off x="670432" y="5770525"/>
            <a:ext cx="32965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Ứng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dụng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đ</a:t>
            </a:r>
            <a:r>
              <a:rPr lang="vi-VN" altLang="ko-KR" sz="1500">
                <a:solidFill>
                  <a:schemeClr val="bg1"/>
                </a:solidFill>
                <a:cs typeface="Arial" pitchFamily="34" charset="0"/>
              </a:rPr>
              <a:t>ư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ợc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phát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triển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bởi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đội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ngũ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công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nghệ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thông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tin tài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năng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kiên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trì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và không </a:t>
            </a:r>
            <a:r>
              <a:rPr lang="en-US" altLang="ko-KR" sz="1500" err="1">
                <a:solidFill>
                  <a:schemeClr val="bg1"/>
                </a:solidFill>
                <a:cs typeface="Arial" pitchFamily="34" charset="0"/>
              </a:rPr>
              <a:t>ngừng</a:t>
            </a:r>
            <a:r>
              <a:rPr lang="en-US" altLang="ko-KR" sz="1500">
                <a:solidFill>
                  <a:schemeClr val="bg1"/>
                </a:solidFill>
                <a:cs typeface="Arial" pitchFamily="34" charset="0"/>
              </a:rPr>
              <a:t> học hỏi.</a:t>
            </a:r>
            <a:endParaRPr lang="ko-KR" altLang="en-US" sz="15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1733F771-4515-4954-A4C1-E59472FDF5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08" y="603250"/>
            <a:ext cx="1832712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03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0">
            <a:extLst>
              <a:ext uri="{FF2B5EF4-FFF2-40B4-BE49-F238E27FC236}">
                <a16:creationId xmlns:a16="http://schemas.microsoft.com/office/drawing/2014/main" id="{2AA46A95-7D70-4C3D-9BD1-D87D2863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796" y="3691441"/>
            <a:ext cx="685800" cy="68580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704F81DD-B12D-4F71-A3F7-8ED3A7326CDB}"/>
              </a:ext>
            </a:extLst>
          </p:cNvPr>
          <p:cNvSpPr/>
          <p:nvPr/>
        </p:nvSpPr>
        <p:spPr>
          <a:xfrm>
            <a:off x="0" y="3815860"/>
            <a:ext cx="4853354" cy="3059723"/>
          </a:xfrm>
          <a:prstGeom prst="rtTriangle">
            <a:avLst/>
          </a:prstGeom>
          <a:solidFill>
            <a:srgbClr val="FEB3A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9A33F82-D5BE-45A2-9BA2-695553BBD8F6}"/>
              </a:ext>
            </a:extLst>
          </p:cNvPr>
          <p:cNvSpPr/>
          <p:nvPr/>
        </p:nvSpPr>
        <p:spPr>
          <a:xfrm rot="10800000">
            <a:off x="7338646" y="-1"/>
            <a:ext cx="4853354" cy="3059723"/>
          </a:xfrm>
          <a:prstGeom prst="rtTriangle">
            <a:avLst/>
          </a:prstGeom>
          <a:solidFill>
            <a:srgbClr val="FEB3A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4D96AB-F1C4-4790-A553-F9A3D9192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13" y="1169909"/>
            <a:ext cx="2324917" cy="4133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Google Shape;264;p32">
            <a:extLst>
              <a:ext uri="{FF2B5EF4-FFF2-40B4-BE49-F238E27FC236}">
                <a16:creationId xmlns:a16="http://schemas.microsoft.com/office/drawing/2014/main" id="{86E9EB89-C4AF-4F74-B9CE-2192B213529C}"/>
              </a:ext>
            </a:extLst>
          </p:cNvPr>
          <p:cNvSpPr/>
          <p:nvPr/>
        </p:nvSpPr>
        <p:spPr>
          <a:xfrm>
            <a:off x="4404457" y="503521"/>
            <a:ext cx="2784029" cy="5577027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D77F3B-910E-4E01-A7D8-D021CB7298C4}"/>
              </a:ext>
            </a:extLst>
          </p:cNvPr>
          <p:cNvCxnSpPr/>
          <p:nvPr/>
        </p:nvCxnSpPr>
        <p:spPr>
          <a:xfrm>
            <a:off x="6426736" y="4127816"/>
            <a:ext cx="1901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23CC15-AB8C-4FA8-826E-3607487622F6}"/>
              </a:ext>
            </a:extLst>
          </p:cNvPr>
          <p:cNvCxnSpPr>
            <a:cxnSpLocks/>
          </p:cNvCxnSpPr>
          <p:nvPr/>
        </p:nvCxnSpPr>
        <p:spPr>
          <a:xfrm>
            <a:off x="6968268" y="5180111"/>
            <a:ext cx="1877084" cy="12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8B74C8-25A7-4589-AFBC-539BE6C2300E}"/>
              </a:ext>
            </a:extLst>
          </p:cNvPr>
          <p:cNvCxnSpPr>
            <a:cxnSpLocks/>
          </p:cNvCxnSpPr>
          <p:nvPr/>
        </p:nvCxnSpPr>
        <p:spPr>
          <a:xfrm flipH="1">
            <a:off x="3202391" y="5223856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588F60-BCD5-4C8D-9B58-0DAA5A780AD1}"/>
              </a:ext>
            </a:extLst>
          </p:cNvPr>
          <p:cNvCxnSpPr>
            <a:cxnSpLocks/>
          </p:cNvCxnSpPr>
          <p:nvPr/>
        </p:nvCxnSpPr>
        <p:spPr>
          <a:xfrm>
            <a:off x="6202837" y="1723107"/>
            <a:ext cx="1703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DBC6AC-5768-4B36-9F73-565F5A73DDFE}"/>
              </a:ext>
            </a:extLst>
          </p:cNvPr>
          <p:cNvSpPr txBox="1"/>
          <p:nvPr/>
        </p:nvSpPr>
        <p:spPr>
          <a:xfrm>
            <a:off x="7847872" y="1489947"/>
            <a:ext cx="9609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1D02E9-7C29-4BA8-9EF4-DDEC6CDB0A99}"/>
              </a:ext>
            </a:extLst>
          </p:cNvPr>
          <p:cNvSpPr txBox="1"/>
          <p:nvPr/>
        </p:nvSpPr>
        <p:spPr>
          <a:xfrm>
            <a:off x="1801979" y="2023707"/>
            <a:ext cx="17288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Text View For Question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C6CE0D-55FA-46AA-8105-423308483BFA}"/>
              </a:ext>
            </a:extLst>
          </p:cNvPr>
          <p:cNvSpPr txBox="1"/>
          <p:nvPr/>
        </p:nvSpPr>
        <p:spPr>
          <a:xfrm>
            <a:off x="8486776" y="3949678"/>
            <a:ext cx="101938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Record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CA823D-98E3-403F-88DC-19CF823B8B4A}"/>
              </a:ext>
            </a:extLst>
          </p:cNvPr>
          <p:cNvSpPr txBox="1"/>
          <p:nvPr/>
        </p:nvSpPr>
        <p:spPr>
          <a:xfrm>
            <a:off x="8975649" y="4969883"/>
            <a:ext cx="6884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Hint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330581-EDC5-4573-9F24-51247649CC87}"/>
              </a:ext>
            </a:extLst>
          </p:cNvPr>
          <p:cNvSpPr txBox="1"/>
          <p:nvPr/>
        </p:nvSpPr>
        <p:spPr>
          <a:xfrm>
            <a:off x="2362589" y="5000718"/>
            <a:ext cx="8059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00B0F0"/>
                </a:solidFill>
              </a:rPr>
              <a:t>Point</a:t>
            </a: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43D7D848-1355-4524-8F2D-2C62B09B8588}"/>
              </a:ext>
            </a:extLst>
          </p:cNvPr>
          <p:cNvSpPr/>
          <p:nvPr/>
        </p:nvSpPr>
        <p:spPr>
          <a:xfrm rot="20547991">
            <a:off x="133500" y="152599"/>
            <a:ext cx="1284959" cy="1084425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07EEDF2F-AD09-4B47-8C72-95DE4E7D735C}"/>
              </a:ext>
            </a:extLst>
          </p:cNvPr>
          <p:cNvSpPr/>
          <p:nvPr/>
        </p:nvSpPr>
        <p:spPr>
          <a:xfrm rot="1972348">
            <a:off x="1562407" y="3141666"/>
            <a:ext cx="805970" cy="540000"/>
          </a:xfrm>
          <a:prstGeom prst="flowChartDecision">
            <a:avLst/>
          </a:prstGeom>
          <a:solidFill>
            <a:srgbClr val="7030A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2C5B60-40A9-4577-AD97-93C0EE2CF059}"/>
              </a:ext>
            </a:extLst>
          </p:cNvPr>
          <p:cNvGrpSpPr/>
          <p:nvPr/>
        </p:nvGrpSpPr>
        <p:grpSpPr>
          <a:xfrm rot="21092119">
            <a:off x="9011535" y="5445785"/>
            <a:ext cx="1507575" cy="883089"/>
            <a:chOff x="8680493" y="5270097"/>
            <a:chExt cx="1507575" cy="88308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15FCC2B-A8FE-485A-AB69-6ED73DA428BC}"/>
                </a:ext>
              </a:extLst>
            </p:cNvPr>
            <p:cNvSpPr/>
            <p:nvPr/>
          </p:nvSpPr>
          <p:spPr>
            <a:xfrm rot="1556677">
              <a:off x="8680493" y="5854890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34267B6-3A8F-424D-877E-BDC8C16F26DB}"/>
                </a:ext>
              </a:extLst>
            </p:cNvPr>
            <p:cNvSpPr/>
            <p:nvPr/>
          </p:nvSpPr>
          <p:spPr>
            <a:xfrm rot="6784062">
              <a:off x="9017725" y="5715493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7AC8B98-4835-468E-B432-C13B7B94DFBE}"/>
                </a:ext>
              </a:extLst>
            </p:cNvPr>
            <p:cNvSpPr/>
            <p:nvPr/>
          </p:nvSpPr>
          <p:spPr>
            <a:xfrm rot="1556677">
              <a:off x="9376808" y="5617681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A0B6DF-0FD8-4722-84FB-AB6EE17BA891}"/>
                </a:ext>
              </a:extLst>
            </p:cNvPr>
            <p:cNvSpPr/>
            <p:nvPr/>
          </p:nvSpPr>
          <p:spPr>
            <a:xfrm rot="7612078">
              <a:off x="9750375" y="5520862"/>
              <a:ext cx="688458" cy="1869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6DF398E-0C36-4FE1-8259-4A5595203F86}"/>
              </a:ext>
            </a:extLst>
          </p:cNvPr>
          <p:cNvSpPr/>
          <p:nvPr/>
        </p:nvSpPr>
        <p:spPr>
          <a:xfrm>
            <a:off x="1154760" y="393722"/>
            <a:ext cx="27462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000" b="1">
                <a:solidFill>
                  <a:srgbClr val="F69079"/>
                </a:solidFill>
                <a:latin typeface="Arial (Headings)"/>
                <a:cs typeface="Arial" panose="020B0604020202020204" pitchFamily="34" charset="0"/>
              </a:rPr>
              <a:t>User Interface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AE5DA2-CB86-482E-AC5C-20927B40A979}"/>
              </a:ext>
            </a:extLst>
          </p:cNvPr>
          <p:cNvCxnSpPr>
            <a:cxnSpLocks/>
          </p:cNvCxnSpPr>
          <p:nvPr/>
        </p:nvCxnSpPr>
        <p:spPr>
          <a:xfrm flipH="1">
            <a:off x="3342848" y="2341547"/>
            <a:ext cx="14450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693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91DEC4-F1DE-4053-97B1-771115947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6" y="1785302"/>
            <a:ext cx="4342332" cy="4141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633FF7-7CCB-49A8-A725-C4B3132A83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62" y="-207291"/>
            <a:ext cx="5449788" cy="80148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D047AA-2D62-43E5-B1BB-CC6F377FA7E9}"/>
              </a:ext>
            </a:extLst>
          </p:cNvPr>
          <p:cNvSpPr/>
          <p:nvPr/>
        </p:nvSpPr>
        <p:spPr>
          <a:xfrm>
            <a:off x="3411940" y="6277970"/>
            <a:ext cx="8780060" cy="580029"/>
          </a:xfrm>
          <a:prstGeom prst="rect">
            <a:avLst/>
          </a:prstGeom>
          <a:solidFill>
            <a:srgbClr val="FEB3A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D1526-BDBA-4D3F-9804-7CBCFF7F51C0}"/>
              </a:ext>
            </a:extLst>
          </p:cNvPr>
          <p:cNvSpPr/>
          <p:nvPr/>
        </p:nvSpPr>
        <p:spPr>
          <a:xfrm>
            <a:off x="0" y="0"/>
            <a:ext cx="4052100" cy="6857997"/>
          </a:xfrm>
          <a:prstGeom prst="rect">
            <a:avLst/>
          </a:prstGeom>
          <a:solidFill>
            <a:srgbClr val="FEB3A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867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0B20D-60DD-4CFB-BFA9-B1EF62083A82}"/>
              </a:ext>
            </a:extLst>
          </p:cNvPr>
          <p:cNvSpPr txBox="1"/>
          <p:nvPr/>
        </p:nvSpPr>
        <p:spPr>
          <a:xfrm>
            <a:off x="489622" y="2096873"/>
            <a:ext cx="2533386" cy="33239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 Bar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Record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pic>
        <p:nvPicPr>
          <p:cNvPr id="13" name="Đồ họa 76" descr="Mắt">
            <a:extLst>
              <a:ext uri="{FF2B5EF4-FFF2-40B4-BE49-F238E27FC236}">
                <a16:creationId xmlns:a16="http://schemas.microsoft.com/office/drawing/2014/main" id="{6F6158A4-8CD9-4540-BA2E-9ABA97C852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9938" y="6339912"/>
            <a:ext cx="518086" cy="518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BB5D-BF37-4514-99BB-8A924A76CE20}"/>
              </a:ext>
            </a:extLst>
          </p:cNvPr>
          <p:cNvSpPr txBox="1"/>
          <p:nvPr/>
        </p:nvSpPr>
        <p:spPr>
          <a:xfrm>
            <a:off x="10798023" y="6337150"/>
            <a:ext cx="16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Hint: 3/5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0BC80-EB71-491D-9C6D-BD47CF619453}"/>
              </a:ext>
            </a:extLst>
          </p:cNvPr>
          <p:cNvSpPr txBox="1"/>
          <p:nvPr/>
        </p:nvSpPr>
        <p:spPr>
          <a:xfrm>
            <a:off x="4053742" y="6368122"/>
            <a:ext cx="204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Point(s): 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0376C-20EF-4920-A640-15B89A5B8574}"/>
              </a:ext>
            </a:extLst>
          </p:cNvPr>
          <p:cNvSpPr txBox="1"/>
          <p:nvPr/>
        </p:nvSpPr>
        <p:spPr>
          <a:xfrm>
            <a:off x="287616" y="256791"/>
            <a:ext cx="2323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38541-2C53-4183-AB27-9B8CE66101CD}"/>
              </a:ext>
            </a:extLst>
          </p:cNvPr>
          <p:cNvSpPr txBox="1"/>
          <p:nvPr/>
        </p:nvSpPr>
        <p:spPr>
          <a:xfrm>
            <a:off x="5758860" y="559603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(Headings)"/>
              </a:rPr>
              <a:t>1/20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0DAC8-F4F2-4886-90AF-8989B9CD26C8}"/>
              </a:ext>
            </a:extLst>
          </p:cNvPr>
          <p:cNvSpPr/>
          <p:nvPr/>
        </p:nvSpPr>
        <p:spPr>
          <a:xfrm>
            <a:off x="-22358" y="6249757"/>
            <a:ext cx="4074458" cy="580030"/>
          </a:xfrm>
          <a:prstGeom prst="rect">
            <a:avLst/>
          </a:prstGeom>
          <a:solidFill>
            <a:srgbClr val="FEB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B0AAF-FB65-4177-B0A1-8FC4781EDFB0}"/>
              </a:ext>
            </a:extLst>
          </p:cNvPr>
          <p:cNvGrpSpPr/>
          <p:nvPr/>
        </p:nvGrpSpPr>
        <p:grpSpPr>
          <a:xfrm>
            <a:off x="5758860" y="358749"/>
            <a:ext cx="4362138" cy="45719"/>
            <a:chOff x="5758860" y="358749"/>
            <a:chExt cx="4362138" cy="457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E584C9-72B5-4240-8DB0-B2507C66C28D}"/>
                </a:ext>
              </a:extLst>
            </p:cNvPr>
            <p:cNvSpPr/>
            <p:nvPr/>
          </p:nvSpPr>
          <p:spPr>
            <a:xfrm>
              <a:off x="5758860" y="358749"/>
              <a:ext cx="4362138" cy="45719"/>
            </a:xfrm>
            <a:prstGeom prst="rect">
              <a:avLst/>
            </a:prstGeom>
            <a:solidFill>
              <a:srgbClr val="FEB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1F8BF7-1CDF-4C90-B404-995BFAD3B2DC}"/>
                </a:ext>
              </a:extLst>
            </p:cNvPr>
            <p:cNvSpPr/>
            <p:nvPr/>
          </p:nvSpPr>
          <p:spPr>
            <a:xfrm flipV="1">
              <a:off x="7892356" y="358749"/>
              <a:ext cx="2228642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5FC1591-54AB-4808-BBAB-7635E4E2D739}"/>
              </a:ext>
            </a:extLst>
          </p:cNvPr>
          <p:cNvSpPr txBox="1"/>
          <p:nvPr/>
        </p:nvSpPr>
        <p:spPr>
          <a:xfrm>
            <a:off x="5052764" y="1173543"/>
            <a:ext cx="5679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latin typeface="+mj-lt"/>
              </a:rPr>
              <a:t>Let me down slowly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748A49-98AF-49D4-AC3F-F29C29D8E5E0}"/>
              </a:ext>
            </a:extLst>
          </p:cNvPr>
          <p:cNvGrpSpPr/>
          <p:nvPr/>
        </p:nvGrpSpPr>
        <p:grpSpPr>
          <a:xfrm>
            <a:off x="7193110" y="3003045"/>
            <a:ext cx="1653734" cy="1653734"/>
            <a:chOff x="10972800" y="2653259"/>
            <a:chExt cx="775741" cy="77574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C3CA69-06C5-4242-94F9-5D5BE7B5247E}"/>
                </a:ext>
              </a:extLst>
            </p:cNvPr>
            <p:cNvSpPr/>
            <p:nvPr/>
          </p:nvSpPr>
          <p:spPr>
            <a:xfrm>
              <a:off x="11091962" y="2772421"/>
              <a:ext cx="537418" cy="5374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B42F3D3-4F71-48D0-9714-55E0DD6E97FD}"/>
                </a:ext>
              </a:extLst>
            </p:cNvPr>
            <p:cNvSpPr/>
            <p:nvPr/>
          </p:nvSpPr>
          <p:spPr>
            <a:xfrm>
              <a:off x="10972800" y="2653259"/>
              <a:ext cx="775741" cy="77574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7C02EF-9F81-4000-83DD-16C8E43AB3D4}"/>
              </a:ext>
            </a:extLst>
          </p:cNvPr>
          <p:cNvGrpSpPr/>
          <p:nvPr/>
        </p:nvGrpSpPr>
        <p:grpSpPr>
          <a:xfrm>
            <a:off x="7193110" y="3003045"/>
            <a:ext cx="1653734" cy="1653734"/>
            <a:chOff x="9582264" y="2973274"/>
            <a:chExt cx="1653734" cy="165373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7C7446-C683-4DEA-9075-900E77158BAC}"/>
                </a:ext>
              </a:extLst>
            </p:cNvPr>
            <p:cNvSpPr/>
            <p:nvPr/>
          </p:nvSpPr>
          <p:spPr>
            <a:xfrm>
              <a:off x="9582264" y="2973274"/>
              <a:ext cx="1653734" cy="165373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FA38C26-9E08-4322-A9D9-D7F539A69549}"/>
                </a:ext>
              </a:extLst>
            </p:cNvPr>
            <p:cNvSpPr/>
            <p:nvPr/>
          </p:nvSpPr>
          <p:spPr>
            <a:xfrm>
              <a:off x="9881795" y="3277726"/>
              <a:ext cx="1044829" cy="104482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Đồ họa 76" descr="Mắt">
            <a:extLst>
              <a:ext uri="{FF2B5EF4-FFF2-40B4-BE49-F238E27FC236}">
                <a16:creationId xmlns:a16="http://schemas.microsoft.com/office/drawing/2014/main" id="{D062CD33-804F-4B61-80F2-33AF63C7D0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9938" y="6339914"/>
            <a:ext cx="518086" cy="51808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Lưu đồ: Điểm Kết Thúc 7">
            <a:extLst>
              <a:ext uri="{FF2B5EF4-FFF2-40B4-BE49-F238E27FC236}">
                <a16:creationId xmlns:a16="http://schemas.microsoft.com/office/drawing/2014/main" id="{C0FBFCDE-3ACF-4A23-A231-7534F839029C}"/>
              </a:ext>
            </a:extLst>
          </p:cNvPr>
          <p:cNvSpPr/>
          <p:nvPr/>
        </p:nvSpPr>
        <p:spPr>
          <a:xfrm>
            <a:off x="6836323" y="5420860"/>
            <a:ext cx="2544897" cy="660451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You read exactly 95%</a:t>
            </a:r>
          </a:p>
        </p:txBody>
      </p:sp>
      <p:pic>
        <p:nvPicPr>
          <p:cNvPr id="38" name="Hình ảnh 12">
            <a:extLst>
              <a:ext uri="{FF2B5EF4-FFF2-40B4-BE49-F238E27FC236}">
                <a16:creationId xmlns:a16="http://schemas.microsoft.com/office/drawing/2014/main" id="{BB6B6E6E-9B59-465B-B8A6-ABADF61BAD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72" y="191904"/>
            <a:ext cx="3641731" cy="647418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5647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457" y="270727"/>
            <a:ext cx="861774" cy="861774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669" y="918189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E49AB3-24BE-4193-9CCC-D5CCE7F2FDB7}"/>
              </a:ext>
            </a:extLst>
          </p:cNvPr>
          <p:cNvSpPr/>
          <p:nvPr/>
        </p:nvSpPr>
        <p:spPr>
          <a:xfrm>
            <a:off x="4607" y="68957"/>
            <a:ext cx="12096519" cy="7848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altLang="ko-KR" sz="4500" b="1">
                <a:solidFill>
                  <a:srgbClr val="5C739C"/>
                </a:solidFill>
                <a:latin typeface="Arial (Headings)"/>
                <a:cs typeface="Arial" panose="020B0604020202020204" pitchFamily="34" charset="0"/>
              </a:rPr>
              <a:t>How a Speech To Text In Machine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D8B402-2905-4AC4-B9AC-3FA37AEB4BF1}"/>
              </a:ext>
            </a:extLst>
          </p:cNvPr>
          <p:cNvSpPr/>
          <p:nvPr/>
        </p:nvSpPr>
        <p:spPr>
          <a:xfrm>
            <a:off x="151382" y="1151989"/>
            <a:ext cx="3444815" cy="7850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Times New Roman"/>
                <a:cs typeface="Times New Roman"/>
              </a:rPr>
              <a:t>Step 1:</a:t>
            </a:r>
            <a:r>
              <a:rPr lang="en-US" sz="2500" b="1">
                <a:latin typeface="Times New Roman"/>
                <a:cs typeface="Times New Roman"/>
              </a:rPr>
              <a:t>Record voices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53932-1C5B-49F6-8A19-9B9FFC7BEC56}"/>
              </a:ext>
            </a:extLst>
          </p:cNvPr>
          <p:cNvSpPr/>
          <p:nvPr/>
        </p:nvSpPr>
        <p:spPr>
          <a:xfrm>
            <a:off x="3697857" y="1138687"/>
            <a:ext cx="4422472" cy="770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Times New Roman"/>
                <a:cs typeface="Times New Roman"/>
              </a:rPr>
              <a:t>Step 2. </a:t>
            </a:r>
            <a:r>
              <a:rPr lang="en-US" sz="2500" b="1">
                <a:latin typeface="Times New Roman"/>
                <a:cs typeface="Times New Roman"/>
              </a:rPr>
              <a:t>Input voice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ED59B3-E85A-406F-B73F-273992C6C895}"/>
              </a:ext>
            </a:extLst>
          </p:cNvPr>
          <p:cNvSpPr/>
          <p:nvPr/>
        </p:nvSpPr>
        <p:spPr>
          <a:xfrm>
            <a:off x="8226723" y="1138687"/>
            <a:ext cx="3890514" cy="7850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Times New Roman"/>
                <a:cs typeface="Times New Roman"/>
              </a:rPr>
              <a:t>Step 3. </a:t>
            </a:r>
            <a:r>
              <a:rPr lang="en-US" sz="2500" b="1">
                <a:latin typeface="Times New Roman"/>
                <a:cs typeface="Times New Roman"/>
              </a:rPr>
              <a:t>Train the speech algorithm</a:t>
            </a:r>
          </a:p>
        </p:txBody>
      </p:sp>
      <p:pic>
        <p:nvPicPr>
          <p:cNvPr id="6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328B867-E85D-424C-B5B0-9830F5B0E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11" y="1909313"/>
            <a:ext cx="3543747" cy="4934310"/>
          </a:xfrm>
          <a:prstGeom prst="rect">
            <a:avLst/>
          </a:prstGeom>
        </p:spPr>
      </p:pic>
      <p:pic>
        <p:nvPicPr>
          <p:cNvPr id="8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8600F0-35A8-48A4-98C0-6C3AD616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608" y="1931534"/>
            <a:ext cx="4540369" cy="4921497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D6DCD448-6E8C-442F-A200-E2EDD10A2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475" y="1930462"/>
            <a:ext cx="3907767" cy="49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35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D6A1133-3FD1-47E6-AF90-82430E4E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27" y="1724080"/>
            <a:ext cx="4741650" cy="49408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5E6CB2-330E-4D78-A363-D3269356DCE1}"/>
              </a:ext>
            </a:extLst>
          </p:cNvPr>
          <p:cNvCxnSpPr/>
          <p:nvPr/>
        </p:nvCxnSpPr>
        <p:spPr>
          <a:xfrm>
            <a:off x="7709140" y="4330460"/>
            <a:ext cx="411193" cy="8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EF66B4-C808-46BD-9995-1D4189B5FC25}"/>
              </a:ext>
            </a:extLst>
          </p:cNvPr>
          <p:cNvSpPr/>
          <p:nvPr/>
        </p:nvSpPr>
        <p:spPr>
          <a:xfrm>
            <a:off x="8126082" y="3985403"/>
            <a:ext cx="1791419" cy="71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Text To Speech</a:t>
            </a:r>
            <a:endParaRPr lang="en-US"/>
          </a:p>
        </p:txBody>
      </p:sp>
      <p:pic>
        <p:nvPicPr>
          <p:cNvPr id="13" name="Picture 14" descr="A picture containing object, antenna, measuring stick&#10;&#10;Description generated with very high confidence">
            <a:extLst>
              <a:ext uri="{FF2B5EF4-FFF2-40B4-BE49-F238E27FC236}">
                <a16:creationId xmlns:a16="http://schemas.microsoft.com/office/drawing/2014/main" id="{D6603F09-D618-4A55-8B9C-8AF26171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963" y="3874519"/>
            <a:ext cx="1552036" cy="9061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12DD24E-7354-4211-B000-4CF56B0BFE4B}"/>
              </a:ext>
            </a:extLst>
          </p:cNvPr>
          <p:cNvSpPr/>
          <p:nvPr/>
        </p:nvSpPr>
        <p:spPr>
          <a:xfrm>
            <a:off x="637211" y="83334"/>
            <a:ext cx="10572520" cy="16312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altLang="ko-KR" sz="5000" b="1">
                <a:solidFill>
                  <a:srgbClr val="5C739C"/>
                </a:solidFill>
                <a:latin typeface="Arial (Headings)"/>
                <a:cs typeface="Arial" panose="020B0604020202020204" pitchFamily="34" charset="0"/>
              </a:rPr>
              <a:t>How to exchange Text to Speech using Neural Network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7E5A7F-7DC1-493B-B885-8BE95836C845}"/>
              </a:ext>
            </a:extLst>
          </p:cNvPr>
          <p:cNvSpPr/>
          <p:nvPr/>
        </p:nvSpPr>
        <p:spPr>
          <a:xfrm>
            <a:off x="184521" y="3712202"/>
            <a:ext cx="159013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/>
                <a:cs typeface="Times New Roman"/>
              </a:rPr>
              <a:t>Input Text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9989203-3B18-4DDC-B419-185E67455846}"/>
              </a:ext>
            </a:extLst>
          </p:cNvPr>
          <p:cNvSpPr/>
          <p:nvPr/>
        </p:nvSpPr>
        <p:spPr>
          <a:xfrm>
            <a:off x="1982050" y="38745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01487B47-1829-4F93-82F1-327BCC269294}"/>
              </a:ext>
            </a:extLst>
          </p:cNvPr>
          <p:cNvSpPr/>
          <p:nvPr/>
        </p:nvSpPr>
        <p:spPr>
          <a:xfrm>
            <a:off x="418870" y="2151064"/>
            <a:ext cx="2711569" cy="698912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Convert Text to vector for Neural Network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F6D161A-7C96-4C3D-AE3B-C4E3642952C9}"/>
              </a:ext>
            </a:extLst>
          </p:cNvPr>
          <p:cNvCxnSpPr/>
          <p:nvPr/>
        </p:nvCxnSpPr>
        <p:spPr>
          <a:xfrm>
            <a:off x="1231287" y="3014005"/>
            <a:ext cx="1216324" cy="7993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467C95-743B-4679-B5F4-6754D3AF296D}"/>
              </a:ext>
            </a:extLst>
          </p:cNvPr>
          <p:cNvCxnSpPr/>
          <p:nvPr/>
        </p:nvCxnSpPr>
        <p:spPr>
          <a:xfrm flipV="1">
            <a:off x="9980761" y="4396596"/>
            <a:ext cx="871268" cy="5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72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5067396" y="5285913"/>
            <a:ext cx="1123531" cy="968561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3" y="4790676"/>
            <a:ext cx="522923" cy="522923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57" y="270727"/>
            <a:ext cx="861774" cy="861774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8174" y="586219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E49AB3-24BE-4193-9CCC-D5CCE7F2FDB7}"/>
              </a:ext>
            </a:extLst>
          </p:cNvPr>
          <p:cNvSpPr/>
          <p:nvPr/>
        </p:nvSpPr>
        <p:spPr>
          <a:xfrm>
            <a:off x="2333738" y="284617"/>
            <a:ext cx="752452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>
                <a:solidFill>
                  <a:srgbClr val="5C739C"/>
                </a:solidFill>
                <a:latin typeface="Arial (Headings)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BB7E71-F102-4535-A3E0-02B69E0890FA}"/>
              </a:ext>
            </a:extLst>
          </p:cNvPr>
          <p:cNvSpPr/>
          <p:nvPr/>
        </p:nvSpPr>
        <p:spPr>
          <a:xfrm>
            <a:off x="-10350" y="0"/>
            <a:ext cx="522922" cy="6858000"/>
          </a:xfrm>
          <a:prstGeom prst="rect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D2AFA7-FC77-4412-8A67-04E2CDFCDCF2}"/>
              </a:ext>
            </a:extLst>
          </p:cNvPr>
          <p:cNvGrpSpPr/>
          <p:nvPr/>
        </p:nvGrpSpPr>
        <p:grpSpPr>
          <a:xfrm>
            <a:off x="9302653" y="1826499"/>
            <a:ext cx="1722037" cy="3265840"/>
            <a:chOff x="9560449" y="1890183"/>
            <a:chExt cx="1722037" cy="326584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BEDC70-5F3E-44FF-B1F4-E12F309D0102}"/>
                </a:ext>
              </a:extLst>
            </p:cNvPr>
            <p:cNvGrpSpPr/>
            <p:nvPr/>
          </p:nvGrpSpPr>
          <p:grpSpPr>
            <a:xfrm>
              <a:off x="9667604" y="2102718"/>
              <a:ext cx="1507726" cy="2680402"/>
              <a:chOff x="4367360" y="644553"/>
              <a:chExt cx="3538348" cy="6290397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DC2CC554-7462-41C7-BC3E-1A6517E2B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67360" y="644553"/>
                <a:ext cx="3538348" cy="6290397"/>
              </a:xfrm>
              <a:prstGeom prst="rect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B0545CC0-F9AC-4C03-B1F9-23E8BB2AD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0514" y="5669962"/>
                <a:ext cx="389106" cy="389106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FDFD6CD0-E461-414A-8C2F-0EE447B20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19572" y="5669962"/>
                <a:ext cx="389106" cy="389106"/>
              </a:xfrm>
              <a:prstGeom prst="rect">
                <a:avLst/>
              </a:prstGeom>
            </p:spPr>
          </p:pic>
        </p:grpSp>
        <p:sp>
          <p:nvSpPr>
            <p:cNvPr id="28" name="Google Shape;264;p32">
              <a:extLst>
                <a:ext uri="{FF2B5EF4-FFF2-40B4-BE49-F238E27FC236}">
                  <a16:creationId xmlns:a16="http://schemas.microsoft.com/office/drawing/2014/main" id="{C5854C2B-A030-42F5-985E-EAFE40DB77B5}"/>
                </a:ext>
              </a:extLst>
            </p:cNvPr>
            <p:cNvSpPr/>
            <p:nvPr/>
          </p:nvSpPr>
          <p:spPr>
            <a:xfrm>
              <a:off x="9560449" y="1890183"/>
              <a:ext cx="1722037" cy="3265840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E23956-0DDB-402A-889C-DD8CDF708399}"/>
              </a:ext>
            </a:extLst>
          </p:cNvPr>
          <p:cNvGrpSpPr/>
          <p:nvPr/>
        </p:nvGrpSpPr>
        <p:grpSpPr>
          <a:xfrm>
            <a:off x="1808937" y="1786297"/>
            <a:ext cx="1722037" cy="3265840"/>
            <a:chOff x="4334156" y="503521"/>
            <a:chExt cx="2784029" cy="55770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Google Shape;264;p32">
              <a:extLst>
                <a:ext uri="{FF2B5EF4-FFF2-40B4-BE49-F238E27FC236}">
                  <a16:creationId xmlns:a16="http://schemas.microsoft.com/office/drawing/2014/main" id="{EEABE071-9B8C-440A-A2F5-82AA04890310}"/>
                </a:ext>
              </a:extLst>
            </p:cNvPr>
            <p:cNvSpPr/>
            <p:nvPr/>
          </p:nvSpPr>
          <p:spPr>
            <a:xfrm>
              <a:off x="4334156" y="503521"/>
              <a:ext cx="2784029" cy="5577027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A0FD5F9-554B-4ED5-847B-1903B7F61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712" y="1169908"/>
              <a:ext cx="2324917" cy="4133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6DA0DB8-B2F4-43E2-8D63-6EE8A6948C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850" y="2058188"/>
            <a:ext cx="2315927" cy="23159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A6684F3-8C79-4AC4-8D95-1414231FD3F7}"/>
              </a:ext>
            </a:extLst>
          </p:cNvPr>
          <p:cNvGrpSpPr/>
          <p:nvPr/>
        </p:nvGrpSpPr>
        <p:grpSpPr>
          <a:xfrm>
            <a:off x="7695362" y="3540520"/>
            <a:ext cx="1096967" cy="672650"/>
            <a:chOff x="7695362" y="3540520"/>
            <a:chExt cx="1096967" cy="672650"/>
          </a:xfrm>
        </p:grpSpPr>
        <p:sp>
          <p:nvSpPr>
            <p:cNvPr id="39" name="Arrow: Left 38">
              <a:extLst>
                <a:ext uri="{FF2B5EF4-FFF2-40B4-BE49-F238E27FC236}">
                  <a16:creationId xmlns:a16="http://schemas.microsoft.com/office/drawing/2014/main" id="{D3F447A7-FB22-4917-818B-3BBB490D545A}"/>
                </a:ext>
              </a:extLst>
            </p:cNvPr>
            <p:cNvSpPr/>
            <p:nvPr/>
          </p:nvSpPr>
          <p:spPr>
            <a:xfrm>
              <a:off x="7695362" y="3540520"/>
              <a:ext cx="997661" cy="273570"/>
            </a:xfrm>
            <a:prstGeom prst="leftArrow">
              <a:avLst/>
            </a:prstGeom>
            <a:solidFill>
              <a:srgbClr val="FF75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75B8AC8-4EFA-456E-9FE5-987B7806AF82}"/>
                </a:ext>
              </a:extLst>
            </p:cNvPr>
            <p:cNvSpPr/>
            <p:nvPr/>
          </p:nvSpPr>
          <p:spPr>
            <a:xfrm>
              <a:off x="7695362" y="3843838"/>
              <a:ext cx="10969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setValue</a:t>
              </a:r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3F87BE-CAD8-4D4A-AC68-E74A25E1C786}"/>
              </a:ext>
            </a:extLst>
          </p:cNvPr>
          <p:cNvGrpSpPr/>
          <p:nvPr/>
        </p:nvGrpSpPr>
        <p:grpSpPr>
          <a:xfrm>
            <a:off x="3963397" y="2581654"/>
            <a:ext cx="1069011" cy="725073"/>
            <a:chOff x="3963397" y="2581654"/>
            <a:chExt cx="1069011" cy="725073"/>
          </a:xfrm>
        </p:grpSpPr>
        <p:sp>
          <p:nvSpPr>
            <p:cNvPr id="40" name="Arrow: Left 39">
              <a:extLst>
                <a:ext uri="{FF2B5EF4-FFF2-40B4-BE49-F238E27FC236}">
                  <a16:creationId xmlns:a16="http://schemas.microsoft.com/office/drawing/2014/main" id="{C12946CA-22D5-4A77-821C-C9C3E38F39B3}"/>
                </a:ext>
              </a:extLst>
            </p:cNvPr>
            <p:cNvSpPr/>
            <p:nvPr/>
          </p:nvSpPr>
          <p:spPr>
            <a:xfrm>
              <a:off x="3963397" y="3033157"/>
              <a:ext cx="997661" cy="273570"/>
            </a:xfrm>
            <a:prstGeom prst="lef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E03C03C-D1EB-49B6-B6AC-560BD8EC1A7C}"/>
                </a:ext>
              </a:extLst>
            </p:cNvPr>
            <p:cNvSpPr/>
            <p:nvPr/>
          </p:nvSpPr>
          <p:spPr>
            <a:xfrm>
              <a:off x="3963397" y="2581654"/>
              <a:ext cx="10690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getValue</a:t>
              </a:r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4B11CB-A44F-40FD-9335-E528A6A6590A}"/>
              </a:ext>
            </a:extLst>
          </p:cNvPr>
          <p:cNvGrpSpPr/>
          <p:nvPr/>
        </p:nvGrpSpPr>
        <p:grpSpPr>
          <a:xfrm>
            <a:off x="7635385" y="2596369"/>
            <a:ext cx="1117614" cy="710144"/>
            <a:chOff x="7635385" y="2596369"/>
            <a:chExt cx="1117614" cy="710144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A06494F0-1D0B-479E-9616-69C6FC9BC5DE}"/>
                </a:ext>
              </a:extLst>
            </p:cNvPr>
            <p:cNvSpPr/>
            <p:nvPr/>
          </p:nvSpPr>
          <p:spPr>
            <a:xfrm>
              <a:off x="7695362" y="3032943"/>
              <a:ext cx="997661" cy="27357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912B7A7-BA65-4766-9B42-F85F72430A20}"/>
                </a:ext>
              </a:extLst>
            </p:cNvPr>
            <p:cNvSpPr/>
            <p:nvPr/>
          </p:nvSpPr>
          <p:spPr>
            <a:xfrm>
              <a:off x="7635385" y="2596369"/>
              <a:ext cx="1117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getValue</a:t>
              </a:r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87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10529025" y="4737319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63" y="4918875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57" y="270727"/>
            <a:ext cx="861774" cy="861774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669" y="918189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E49AB3-24BE-4193-9CCC-D5CCE7F2FDB7}"/>
              </a:ext>
            </a:extLst>
          </p:cNvPr>
          <p:cNvSpPr/>
          <p:nvPr/>
        </p:nvSpPr>
        <p:spPr>
          <a:xfrm>
            <a:off x="2333738" y="284617"/>
            <a:ext cx="752452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>
                <a:solidFill>
                  <a:srgbClr val="5C739C"/>
                </a:solidFill>
                <a:latin typeface="Arial (Headings)"/>
                <a:cs typeface="Arial" panose="020B0604020202020204" pitchFamily="34" charset="0"/>
              </a:rPr>
              <a:t>Using point to buy hint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BB7E71-F102-4535-A3E0-02B69E0890FA}"/>
              </a:ext>
            </a:extLst>
          </p:cNvPr>
          <p:cNvSpPr/>
          <p:nvPr/>
        </p:nvSpPr>
        <p:spPr>
          <a:xfrm>
            <a:off x="-10350" y="0"/>
            <a:ext cx="522922" cy="6858000"/>
          </a:xfrm>
          <a:prstGeom prst="rect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CCA702-EF38-487B-90E9-340651F473BA}"/>
              </a:ext>
            </a:extLst>
          </p:cNvPr>
          <p:cNvGrpSpPr/>
          <p:nvPr/>
        </p:nvGrpSpPr>
        <p:grpSpPr>
          <a:xfrm>
            <a:off x="1826142" y="2109376"/>
            <a:ext cx="8104971" cy="3096126"/>
            <a:chOff x="1881819" y="1680509"/>
            <a:chExt cx="8104971" cy="30961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087141-DFBB-4FFF-9983-E08871EF4AE4}"/>
                </a:ext>
              </a:extLst>
            </p:cNvPr>
            <p:cNvGrpSpPr/>
            <p:nvPr/>
          </p:nvGrpSpPr>
          <p:grpSpPr>
            <a:xfrm>
              <a:off x="1881819" y="1997969"/>
              <a:ext cx="3628052" cy="2492039"/>
              <a:chOff x="2050333" y="1232946"/>
              <a:chExt cx="3628052" cy="249203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AB20A9-35D1-4C43-8996-DFA40952296B}"/>
                  </a:ext>
                </a:extLst>
              </p:cNvPr>
              <p:cNvSpPr txBox="1"/>
              <p:nvPr/>
            </p:nvSpPr>
            <p:spPr>
              <a:xfrm>
                <a:off x="2645195" y="1232946"/>
                <a:ext cx="3019840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>
                    <a:solidFill>
                      <a:schemeClr val="bg2">
                        <a:lumMod val="2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Points (1 mode)</a:t>
                </a:r>
              </a:p>
              <a:p>
                <a:r>
                  <a:rPr lang="en-US" sz="2500" b="1">
                    <a:solidFill>
                      <a:schemeClr val="bg2">
                        <a:lumMod val="2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Number Of Hint</a:t>
                </a:r>
              </a:p>
              <a:p>
                <a:endParaRPr lang="en-US" sz="2500" b="1">
                  <a:solidFill>
                    <a:srgbClr val="5C739C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93920-4C8D-4E81-B4AC-42CA0DAA1352}"/>
                  </a:ext>
                </a:extLst>
              </p:cNvPr>
              <p:cNvSpPr txBox="1"/>
              <p:nvPr/>
            </p:nvSpPr>
            <p:spPr>
              <a:xfrm>
                <a:off x="2050333" y="2863211"/>
                <a:ext cx="338032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>
                    <a:solidFill>
                      <a:schemeClr val="bg2">
                        <a:lumMod val="2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Number Of Hint = 0</a:t>
                </a:r>
              </a:p>
              <a:p>
                <a:endParaRPr lang="en-US" sz="2500" b="1">
                  <a:solidFill>
                    <a:srgbClr val="5C646F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6" name="Right Brace 5">
                <a:extLst>
                  <a:ext uri="{FF2B5EF4-FFF2-40B4-BE49-F238E27FC236}">
                    <a16:creationId xmlns:a16="http://schemas.microsoft.com/office/drawing/2014/main" id="{6C76E311-D0BE-4217-8A7D-539E67FC1C39}"/>
                  </a:ext>
                </a:extLst>
              </p:cNvPr>
              <p:cNvSpPr/>
              <p:nvPr/>
            </p:nvSpPr>
            <p:spPr>
              <a:xfrm>
                <a:off x="5358063" y="1588168"/>
                <a:ext cx="320322" cy="1556085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4D2FD3-C1E4-4CF4-8ABB-D2C5A5F3F61C}"/>
                </a:ext>
              </a:extLst>
            </p:cNvPr>
            <p:cNvGrpSpPr/>
            <p:nvPr/>
          </p:nvGrpSpPr>
          <p:grpSpPr>
            <a:xfrm>
              <a:off x="6298536" y="1680509"/>
              <a:ext cx="3688254" cy="3096126"/>
              <a:chOff x="1684761" y="1828800"/>
              <a:chExt cx="3688254" cy="3096126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860C4CC-CAA7-4338-ADD5-D08A97867C41}"/>
                  </a:ext>
                </a:extLst>
              </p:cNvPr>
              <p:cNvGrpSpPr/>
              <p:nvPr/>
            </p:nvGrpSpPr>
            <p:grpSpPr>
              <a:xfrm>
                <a:off x="1684761" y="1828800"/>
                <a:ext cx="3529470" cy="3096126"/>
                <a:chOff x="1684761" y="1828800"/>
                <a:chExt cx="3192039" cy="2445429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62D2C90-8882-44F3-A02F-14D5D7259904}"/>
                    </a:ext>
                  </a:extLst>
                </p:cNvPr>
                <p:cNvSpPr/>
                <p:nvPr/>
              </p:nvSpPr>
              <p:spPr>
                <a:xfrm>
                  <a:off x="1684761" y="1828800"/>
                  <a:ext cx="3192039" cy="24454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75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44F7699-FBE5-4744-B889-BE02012DB69A}"/>
                    </a:ext>
                  </a:extLst>
                </p:cNvPr>
                <p:cNvSpPr/>
                <p:nvPr/>
              </p:nvSpPr>
              <p:spPr>
                <a:xfrm>
                  <a:off x="1684761" y="1828800"/>
                  <a:ext cx="3192039" cy="593558"/>
                </a:xfrm>
                <a:prstGeom prst="rect">
                  <a:avLst/>
                </a:prstGeom>
                <a:solidFill>
                  <a:srgbClr val="FF75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300" b="1" err="1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Opps</a:t>
                  </a:r>
                  <a:r>
                    <a:rPr lang="en-US" sz="2300" b="1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  <a:sym typeface="Wingdings" panose="05000000000000000000" pitchFamily="2" charset="2"/>
                    </a:rPr>
                    <a:t> : (</a:t>
                  </a:r>
                  <a:endParaRPr lang="en-US" sz="2300" b="1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3D12E-A6CA-4178-9331-C9A1124168D3}"/>
                  </a:ext>
                </a:extLst>
              </p:cNvPr>
              <p:cNvSpPr txBox="1"/>
              <p:nvPr/>
            </p:nvSpPr>
            <p:spPr>
              <a:xfrm>
                <a:off x="1843546" y="2987944"/>
                <a:ext cx="352946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5C646F"/>
                    </a:solidFill>
                  </a:rPr>
                  <a:t>Oh, you’re almost out of hint. </a:t>
                </a:r>
              </a:p>
              <a:p>
                <a:r>
                  <a:rPr lang="en-US">
                    <a:solidFill>
                      <a:srgbClr val="5C646F"/>
                    </a:solidFill>
                  </a:rPr>
                  <a:t>Use your point to get more hint. just 7 points for 1 hint</a:t>
                </a:r>
              </a:p>
              <a:p>
                <a:endParaRPr lang="en-US">
                  <a:solidFill>
                    <a:srgbClr val="5C646F"/>
                  </a:solidFill>
                </a:endParaRPr>
              </a:p>
              <a:p>
                <a:endParaRPr lang="en-US">
                  <a:solidFill>
                    <a:srgbClr val="5C646F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3AEDE8D-53C3-4785-82C5-79695C1A0BDA}"/>
                  </a:ext>
                </a:extLst>
              </p:cNvPr>
              <p:cNvGrpSpPr/>
              <p:nvPr/>
            </p:nvGrpSpPr>
            <p:grpSpPr>
              <a:xfrm>
                <a:off x="1793552" y="4362737"/>
                <a:ext cx="2125568" cy="386920"/>
                <a:chOff x="1844842" y="3859785"/>
                <a:chExt cx="2028947" cy="36933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A691849-FF5C-4DBD-A660-8546B8406DB9}"/>
                    </a:ext>
                  </a:extLst>
                </p:cNvPr>
                <p:cNvSpPr/>
                <p:nvPr/>
              </p:nvSpPr>
              <p:spPr>
                <a:xfrm>
                  <a:off x="1844842" y="3966082"/>
                  <a:ext cx="156739" cy="1567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CF04DE2-E39E-4738-B5D8-0D9EEC27B53E}"/>
                    </a:ext>
                  </a:extLst>
                </p:cNvPr>
                <p:cNvSpPr txBox="1"/>
                <p:nvPr/>
              </p:nvSpPr>
              <p:spPr>
                <a:xfrm>
                  <a:off x="2024180" y="3859785"/>
                  <a:ext cx="18496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rgbClr val="5C646F"/>
                      </a:solidFill>
                    </a:rPr>
                    <a:t>Never show again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452D8E-0F78-4EC6-BDAA-13F4BD22ABCE}"/>
                  </a:ext>
                </a:extLst>
              </p:cNvPr>
              <p:cNvSpPr txBox="1"/>
              <p:nvPr/>
            </p:nvSpPr>
            <p:spPr>
              <a:xfrm>
                <a:off x="4311393" y="4376677"/>
                <a:ext cx="811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7576"/>
                    </a:solidFill>
                  </a:rPr>
                  <a:t>GOT IT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660BE-4BF6-4E69-A38B-C886250C9642}"/>
              </a:ext>
            </a:extLst>
          </p:cNvPr>
          <p:cNvGrpSpPr/>
          <p:nvPr/>
        </p:nvGrpSpPr>
        <p:grpSpPr>
          <a:xfrm>
            <a:off x="889347" y="1818395"/>
            <a:ext cx="10314296" cy="2927453"/>
            <a:chOff x="240544" y="1818395"/>
            <a:chExt cx="10314296" cy="292745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73FA667-118E-454F-ABCC-2838609E435E}"/>
                </a:ext>
              </a:extLst>
            </p:cNvPr>
            <p:cNvGrpSpPr/>
            <p:nvPr/>
          </p:nvGrpSpPr>
          <p:grpSpPr>
            <a:xfrm>
              <a:off x="6135153" y="1818395"/>
              <a:ext cx="4419687" cy="2715523"/>
              <a:chOff x="5669683" y="1371322"/>
              <a:chExt cx="4419689" cy="2715523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1622039-A700-44C8-BF3D-08EB20EC66AA}"/>
                  </a:ext>
                </a:extLst>
              </p:cNvPr>
              <p:cNvGrpSpPr/>
              <p:nvPr/>
            </p:nvGrpSpPr>
            <p:grpSpPr>
              <a:xfrm>
                <a:off x="5669683" y="1790346"/>
                <a:ext cx="4419689" cy="2296499"/>
                <a:chOff x="5669683" y="1790346"/>
                <a:chExt cx="4419689" cy="229649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DE4FA099-7639-439B-A3DA-192040E78111}"/>
                    </a:ext>
                  </a:extLst>
                </p:cNvPr>
                <p:cNvGrpSpPr/>
                <p:nvPr/>
              </p:nvGrpSpPr>
              <p:grpSpPr>
                <a:xfrm>
                  <a:off x="5669683" y="1790346"/>
                  <a:ext cx="4419689" cy="2296499"/>
                  <a:chOff x="1684760" y="1828800"/>
                  <a:chExt cx="3783431" cy="3096126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4022BE7-2CE6-4C23-9654-D07E0935E1F1}"/>
                      </a:ext>
                    </a:extLst>
                  </p:cNvPr>
                  <p:cNvSpPr/>
                  <p:nvPr/>
                </p:nvSpPr>
                <p:spPr>
                  <a:xfrm>
                    <a:off x="1684760" y="1828800"/>
                    <a:ext cx="3529470" cy="30961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757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CB85BBD1-6A3C-4C30-85AB-BAE3EC1E350D}"/>
                      </a:ext>
                    </a:extLst>
                  </p:cNvPr>
                  <p:cNvSpPr txBox="1"/>
                  <p:nvPr/>
                </p:nvSpPr>
                <p:spPr>
                  <a:xfrm>
                    <a:off x="1938722" y="2798435"/>
                    <a:ext cx="3529469" cy="1436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5C646F"/>
                        </a:solidFill>
                      </a:rPr>
                      <a:t>Just 7 points for 1 hint.</a:t>
                    </a:r>
                  </a:p>
                  <a:p>
                    <a:r>
                      <a:rPr lang="en-US">
                        <a:solidFill>
                          <a:srgbClr val="5C646F"/>
                        </a:solidFill>
                      </a:rPr>
                      <a:t>Do you ready want to buy more hint?</a:t>
                    </a:r>
                  </a:p>
                  <a:p>
                    <a:endParaRPr lang="en-US">
                      <a:solidFill>
                        <a:srgbClr val="5C646F"/>
                      </a:solidFill>
                    </a:endParaRPr>
                  </a:p>
                  <a:p>
                    <a:endParaRPr lang="en-US">
                      <a:solidFill>
                        <a:srgbClr val="5C646F"/>
                      </a:solidFill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082B40E-9BD0-45EC-B527-BD53FDF5F17A}"/>
                    </a:ext>
                  </a:extLst>
                </p:cNvPr>
                <p:cNvSpPr txBox="1"/>
                <p:nvPr/>
              </p:nvSpPr>
              <p:spPr>
                <a:xfrm>
                  <a:off x="7818405" y="3627071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rgbClr val="FF7576"/>
                      </a:solidFill>
                    </a:rPr>
                    <a:t>OKE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D992FF0-326F-4653-8A97-47A2CE1CC395}"/>
                    </a:ext>
                  </a:extLst>
                </p:cNvPr>
                <p:cNvSpPr txBox="1"/>
                <p:nvPr/>
              </p:nvSpPr>
              <p:spPr>
                <a:xfrm>
                  <a:off x="8842401" y="3627071"/>
                  <a:ext cx="9236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rgbClr val="FF7576"/>
                      </a:solidFill>
                    </a:rPr>
                    <a:t>CANCEL</a:t>
                  </a:r>
                </a:p>
              </p:txBody>
            </p:sp>
          </p:grp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8F105973-15A0-41D8-9994-0E45BB9E5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73714" y="1371322"/>
                <a:ext cx="914955" cy="914955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105C961-39B0-4AB7-8A4E-F68F8865BD50}"/>
                </a:ext>
              </a:extLst>
            </p:cNvPr>
            <p:cNvGrpSpPr/>
            <p:nvPr/>
          </p:nvGrpSpPr>
          <p:grpSpPr>
            <a:xfrm>
              <a:off x="240544" y="2325995"/>
              <a:ext cx="6592884" cy="2419853"/>
              <a:chOff x="81492" y="4765133"/>
              <a:chExt cx="6592884" cy="241985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41E18C-C56A-4F38-8887-795BA398C4D1}"/>
                  </a:ext>
                </a:extLst>
              </p:cNvPr>
              <p:cNvSpPr txBox="1"/>
              <p:nvPr/>
            </p:nvSpPr>
            <p:spPr>
              <a:xfrm>
                <a:off x="81492" y="5938491"/>
                <a:ext cx="5325638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500" b="1">
                    <a:solidFill>
                      <a:schemeClr val="bg2">
                        <a:lumMod val="2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The user can use point to buy hint</a:t>
                </a:r>
              </a:p>
              <a:p>
                <a:pPr algn="r"/>
                <a:r>
                  <a:rPr lang="en-US" sz="2500" b="1">
                    <a:solidFill>
                      <a:schemeClr val="bg2">
                        <a:lumMod val="2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Update Points &amp; Number hint</a:t>
                </a:r>
              </a:p>
              <a:p>
                <a:endParaRPr lang="en-US" sz="2500" b="1">
                  <a:solidFill>
                    <a:srgbClr val="5C646F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7" name="Right Brace 46">
                <a:extLst>
                  <a:ext uri="{FF2B5EF4-FFF2-40B4-BE49-F238E27FC236}">
                    <a16:creationId xmlns:a16="http://schemas.microsoft.com/office/drawing/2014/main" id="{0253B483-CFC9-4ABC-8882-9CF55DDE790D}"/>
                  </a:ext>
                </a:extLst>
              </p:cNvPr>
              <p:cNvSpPr/>
              <p:nvPr/>
            </p:nvSpPr>
            <p:spPr>
              <a:xfrm>
                <a:off x="5538041" y="4977063"/>
                <a:ext cx="219641" cy="1420225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1420C2-F3E9-4CCF-A63F-57569EB6D475}"/>
                  </a:ext>
                </a:extLst>
              </p:cNvPr>
              <p:cNvSpPr txBox="1"/>
              <p:nvPr/>
            </p:nvSpPr>
            <p:spPr>
              <a:xfrm>
                <a:off x="3654536" y="4765133"/>
                <a:ext cx="301984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>
                    <a:solidFill>
                      <a:schemeClr val="bg2">
                        <a:lumMod val="2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Points  ≥ 7</a:t>
                </a:r>
              </a:p>
              <a:p>
                <a:endParaRPr lang="en-US" sz="2500" b="1">
                  <a:solidFill>
                    <a:srgbClr val="5C646F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5C07625-9912-4E90-A394-7964CBCE13C9}"/>
              </a:ext>
            </a:extLst>
          </p:cNvPr>
          <p:cNvGrpSpPr/>
          <p:nvPr/>
        </p:nvGrpSpPr>
        <p:grpSpPr>
          <a:xfrm>
            <a:off x="6794325" y="1818395"/>
            <a:ext cx="4188578" cy="2715523"/>
            <a:chOff x="5669683" y="1371322"/>
            <a:chExt cx="4188578" cy="271552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F4EB7EF-CE5D-4ECD-8CA1-536AA60D99FA}"/>
                </a:ext>
              </a:extLst>
            </p:cNvPr>
            <p:cNvGrpSpPr/>
            <p:nvPr/>
          </p:nvGrpSpPr>
          <p:grpSpPr>
            <a:xfrm>
              <a:off x="5669683" y="1371322"/>
              <a:ext cx="4123019" cy="2715523"/>
              <a:chOff x="5669683" y="1371322"/>
              <a:chExt cx="4123019" cy="271552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06F458C-B933-4E29-BFCC-C3AFEE837701}"/>
                  </a:ext>
                </a:extLst>
              </p:cNvPr>
              <p:cNvGrpSpPr/>
              <p:nvPr/>
            </p:nvGrpSpPr>
            <p:grpSpPr>
              <a:xfrm>
                <a:off x="5669683" y="1790346"/>
                <a:ext cx="4123019" cy="2296499"/>
                <a:chOff x="5669683" y="1790346"/>
                <a:chExt cx="4123019" cy="229649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C8C49FB-D2F9-475F-9B66-046A80CA3BC5}"/>
                    </a:ext>
                  </a:extLst>
                </p:cNvPr>
                <p:cNvSpPr/>
                <p:nvPr/>
              </p:nvSpPr>
              <p:spPr>
                <a:xfrm>
                  <a:off x="5669683" y="1790346"/>
                  <a:ext cx="4123019" cy="22964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757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6523A03-8B05-4F24-A16B-C6F818FB1359}"/>
                    </a:ext>
                  </a:extLst>
                </p:cNvPr>
                <p:cNvSpPr txBox="1"/>
                <p:nvPr/>
              </p:nvSpPr>
              <p:spPr>
                <a:xfrm>
                  <a:off x="8974721" y="3626539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rgbClr val="FF7576"/>
                      </a:solidFill>
                    </a:rPr>
                    <a:t>OKE</a:t>
                  </a:r>
                </a:p>
              </p:txBody>
            </p:sp>
          </p:grpSp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14596CCB-251D-4700-9226-AEC251838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73714" y="1371322"/>
                <a:ext cx="914955" cy="914955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EF2573-5115-483A-B4BE-B3741C68D5E4}"/>
                </a:ext>
              </a:extLst>
            </p:cNvPr>
            <p:cNvSpPr txBox="1"/>
            <p:nvPr/>
          </p:nvSpPr>
          <p:spPr>
            <a:xfrm>
              <a:off x="5735243" y="2378699"/>
              <a:ext cx="4123018" cy="159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300" b="1">
                  <a:solidFill>
                    <a:srgbClr val="5C646F"/>
                  </a:solidFill>
                </a:rPr>
                <a:t>Sorry!</a:t>
              </a:r>
              <a:endParaRPr lang="en-US">
                <a:solidFill>
                  <a:srgbClr val="5C646F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rgbClr val="5C646F"/>
                  </a:solidFill>
                </a:rPr>
                <a:t>You don’t have enough point to buy hint.</a:t>
              </a:r>
            </a:p>
            <a:p>
              <a:endParaRPr lang="en-US">
                <a:solidFill>
                  <a:srgbClr val="5C646F"/>
                </a:solidFill>
              </a:endParaRPr>
            </a:p>
            <a:p>
              <a:endParaRPr lang="en-US">
                <a:solidFill>
                  <a:srgbClr val="5C64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9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6370627" y="2374887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61" y="5105571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57" y="270727"/>
            <a:ext cx="861774" cy="861774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669" y="918189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E49AB3-24BE-4193-9CCC-D5CCE7F2FDB7}"/>
              </a:ext>
            </a:extLst>
          </p:cNvPr>
          <p:cNvSpPr/>
          <p:nvPr/>
        </p:nvSpPr>
        <p:spPr>
          <a:xfrm>
            <a:off x="2333738" y="284617"/>
            <a:ext cx="752452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>
                <a:solidFill>
                  <a:srgbClr val="5C739C"/>
                </a:solidFill>
                <a:latin typeface="Arial (Headings)"/>
                <a:cs typeface="Arial" panose="020B0604020202020204" pitchFamily="34" charset="0"/>
              </a:rPr>
              <a:t>Using point to rank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BB7E71-F102-4535-A3E0-02B69E0890FA}"/>
              </a:ext>
            </a:extLst>
          </p:cNvPr>
          <p:cNvSpPr/>
          <p:nvPr/>
        </p:nvSpPr>
        <p:spPr>
          <a:xfrm>
            <a:off x="-10350" y="0"/>
            <a:ext cx="522922" cy="6858000"/>
          </a:xfrm>
          <a:prstGeom prst="rect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269ADE8-7029-B640-B68A-377D6B8C67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900" y="1346814"/>
            <a:ext cx="2994007" cy="532268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375EC35-10B3-9D42-98A1-CDBF977E82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99" y="1346814"/>
            <a:ext cx="2994007" cy="532267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120186F-507A-4175-B6C6-2A1EDBB3A0DC}"/>
              </a:ext>
            </a:extLst>
          </p:cNvPr>
          <p:cNvSpPr txBox="1"/>
          <p:nvPr/>
        </p:nvSpPr>
        <p:spPr>
          <a:xfrm>
            <a:off x="1021082" y="2076282"/>
            <a:ext cx="75245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Reading a list of user’s information from Firebase and assign to </a:t>
            </a:r>
            <a:r>
              <a:rPr lang="en-US" sz="2800" err="1">
                <a:solidFill>
                  <a:srgbClr val="666666"/>
                </a:solidFill>
                <a:latin typeface="Open Sans" panose="020B0606030504020204"/>
              </a:rPr>
              <a:t>mUser</a:t>
            </a: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Sorting </a:t>
            </a:r>
            <a:r>
              <a:rPr lang="en-US" sz="2800" err="1">
                <a:solidFill>
                  <a:srgbClr val="666666"/>
                </a:solidFill>
                <a:latin typeface="Open Sans" panose="020B0606030504020204"/>
              </a:rPr>
              <a:t>mUser</a:t>
            </a: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 in descending order by </a:t>
            </a:r>
            <a:r>
              <a:rPr lang="en-US" sz="2800" err="1">
                <a:solidFill>
                  <a:srgbClr val="666666"/>
                </a:solidFill>
                <a:latin typeface="Open Sans" panose="020B0606030504020204"/>
              </a:rPr>
              <a:t>totalScore</a:t>
            </a: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Finding index of user in </a:t>
            </a:r>
            <a:r>
              <a:rPr lang="en-US" sz="2800" err="1">
                <a:solidFill>
                  <a:srgbClr val="666666"/>
                </a:solidFill>
                <a:latin typeface="Open Sans" panose="020B0606030504020204"/>
              </a:rPr>
              <a:t>mUser</a:t>
            </a: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 and assign to index.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We can find the order of user’s rank according to index.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2E67F04-8DDA-4FAE-B631-D837160CA692}"/>
              </a:ext>
            </a:extLst>
          </p:cNvPr>
          <p:cNvSpPr txBox="1"/>
          <p:nvPr/>
        </p:nvSpPr>
        <p:spPr>
          <a:xfrm>
            <a:off x="1642785" y="1829775"/>
            <a:ext cx="66490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private class User</a:t>
            </a:r>
          </a:p>
          <a:p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{</a:t>
            </a:r>
          </a:p>
          <a:p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   private String name;</a:t>
            </a:r>
          </a:p>
          <a:p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   private long </a:t>
            </a:r>
            <a:r>
              <a:rPr lang="en-US" sz="2800" err="1">
                <a:solidFill>
                  <a:srgbClr val="666666"/>
                </a:solidFill>
                <a:latin typeface="Open Sans" panose="020B0606030504020204"/>
              </a:rPr>
              <a:t>totalScore</a:t>
            </a: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;</a:t>
            </a:r>
          </a:p>
          <a:p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}</a:t>
            </a:r>
          </a:p>
          <a:p>
            <a:endParaRPr lang="en-US" sz="2800">
              <a:solidFill>
                <a:srgbClr val="666666"/>
              </a:solidFill>
              <a:latin typeface="Open Sans" panose="020B0606030504020204"/>
            </a:endParaRPr>
          </a:p>
          <a:p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List&lt;User&gt; </a:t>
            </a:r>
            <a:r>
              <a:rPr lang="en-US" sz="2800" err="1">
                <a:solidFill>
                  <a:srgbClr val="666666"/>
                </a:solidFill>
                <a:latin typeface="Open Sans" panose="020B0606030504020204"/>
              </a:rPr>
              <a:t>mUser</a:t>
            </a: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 = new </a:t>
            </a:r>
            <a:r>
              <a:rPr lang="en-US" sz="2800" err="1">
                <a:solidFill>
                  <a:srgbClr val="666666"/>
                </a:solidFill>
                <a:latin typeface="Open Sans" panose="020B0606030504020204"/>
              </a:rPr>
              <a:t>ArrayList</a:t>
            </a:r>
            <a:r>
              <a:rPr lang="en-US" sz="2800">
                <a:solidFill>
                  <a:srgbClr val="666666"/>
                </a:solidFill>
                <a:latin typeface="Open Sans" panose="020B0606030504020204"/>
              </a:rPr>
              <a:t>&lt;&gt;( );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9AD6946-97AC-4643-8893-660BB3E1B232}"/>
              </a:ext>
            </a:extLst>
          </p:cNvPr>
          <p:cNvSpPr txBox="1"/>
          <p:nvPr/>
        </p:nvSpPr>
        <p:spPr>
          <a:xfrm>
            <a:off x="1021081" y="2495464"/>
            <a:ext cx="72364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Open Sans" panose="020B0606030504020204"/>
              </a:rPr>
              <a:t>According to sorted </a:t>
            </a:r>
            <a:r>
              <a:rPr lang="en-US" sz="2800" dirty="0" err="1">
                <a:solidFill>
                  <a:srgbClr val="666666"/>
                </a:solidFill>
                <a:latin typeface="Open Sans" panose="020B0606030504020204"/>
              </a:rPr>
              <a:t>mUser</a:t>
            </a:r>
            <a:r>
              <a:rPr lang="en-US" sz="2800" dirty="0">
                <a:solidFill>
                  <a:srgbClr val="666666"/>
                </a:solidFill>
                <a:latin typeface="Open Sans" panose="020B0606030504020204"/>
              </a:rPr>
              <a:t>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Open Sans" panose="020B0606030504020204"/>
              </a:rPr>
              <a:t>Picking first 3 users in </a:t>
            </a:r>
            <a:r>
              <a:rPr lang="en-US" sz="2800" dirty="0" err="1">
                <a:solidFill>
                  <a:srgbClr val="666666"/>
                </a:solidFill>
                <a:latin typeface="Open Sans" panose="020B0606030504020204"/>
              </a:rPr>
              <a:t>mUser</a:t>
            </a:r>
            <a:r>
              <a:rPr lang="en-US" sz="2800" dirty="0">
                <a:solidFill>
                  <a:srgbClr val="666666"/>
                </a:solidFill>
                <a:latin typeface="Open Sans" panose="020B0606030504020204"/>
              </a:rPr>
              <a:t> (3 users have highest score) and set to raking 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Open Sans" panose="020B0606030504020204"/>
              </a:rPr>
              <a:t>Picking next 7 users to set to the list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Open Sans" panose="020B0606030504020204"/>
              </a:rPr>
              <a:t>If the number of user in </a:t>
            </a:r>
            <a:r>
              <a:rPr lang="en-US" sz="2800" dirty="0" err="1">
                <a:solidFill>
                  <a:srgbClr val="666666"/>
                </a:solidFill>
                <a:latin typeface="Open Sans" panose="020B0606030504020204"/>
              </a:rPr>
              <a:t>mUser</a:t>
            </a:r>
            <a:r>
              <a:rPr lang="en-US" sz="2800" dirty="0">
                <a:solidFill>
                  <a:srgbClr val="666666"/>
                </a:solidFill>
                <a:latin typeface="Open Sans" panose="020B0606030504020204"/>
              </a:rPr>
              <a:t> list is not enough to set, we will set “…” to the blank.</a:t>
            </a:r>
          </a:p>
        </p:txBody>
      </p:sp>
    </p:spTree>
    <p:extLst>
      <p:ext uri="{BB962C8B-B14F-4D97-AF65-F5344CB8AC3E}">
        <p14:creationId xmlns:p14="http://schemas.microsoft.com/office/powerpoint/2010/main" val="52210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346728" y="2563736"/>
            <a:ext cx="2200004" cy="1896555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036" y="5882740"/>
            <a:ext cx="803731" cy="803731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581"/>
            <a:ext cx="861774" cy="861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A26B9E-1AB5-42EF-B075-DD6A7654627A}"/>
              </a:ext>
            </a:extLst>
          </p:cNvPr>
          <p:cNvSpPr txBox="1"/>
          <p:nvPr/>
        </p:nvSpPr>
        <p:spPr>
          <a:xfrm>
            <a:off x="1061417" y="1146808"/>
            <a:ext cx="6469161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Background Music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Gif Image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Button notification right/wrong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Sound notification right/wrong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RippleBackground</a:t>
            </a:r>
            <a:endParaRPr lang="en-US" sz="2800" b="1">
              <a:solidFill>
                <a:schemeClr val="bg2">
                  <a:lumMod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err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com.skyfishjy.library</a:t>
            </a:r>
            <a:endParaRPr lang="en-US" sz="2200">
              <a:solidFill>
                <a:schemeClr val="bg2">
                  <a:lumMod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 sz="2500" b="1">
              <a:solidFill>
                <a:srgbClr val="5C73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50E166-946A-4719-B8C5-1289323AB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3847" y="2488541"/>
            <a:ext cx="1662054" cy="166205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1D159C-0011-49FC-80AC-52AE376E0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03" y="2284610"/>
            <a:ext cx="2095500" cy="20955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8F18BE-49C8-4927-AEA3-921B6289428F}"/>
              </a:ext>
            </a:extLst>
          </p:cNvPr>
          <p:cNvSpPr/>
          <p:nvPr/>
        </p:nvSpPr>
        <p:spPr>
          <a:xfrm>
            <a:off x="2109979" y="288600"/>
            <a:ext cx="752452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>
                <a:solidFill>
                  <a:srgbClr val="5C739C"/>
                </a:solidFill>
                <a:latin typeface="Arial (Headings)"/>
                <a:cs typeface="Arial" panose="020B0604020202020204" pitchFamily="34" charset="0"/>
              </a:rPr>
              <a:t>Effects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8D345D-A530-4AD0-B523-F121D1946ECE}"/>
              </a:ext>
            </a:extLst>
          </p:cNvPr>
          <p:cNvGrpSpPr/>
          <p:nvPr/>
        </p:nvGrpSpPr>
        <p:grpSpPr>
          <a:xfrm>
            <a:off x="8583847" y="2343345"/>
            <a:ext cx="1881720" cy="1990154"/>
            <a:chOff x="6806705" y="4313618"/>
            <a:chExt cx="1623209" cy="1716746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38C8BE-A160-4570-B0C1-5AD3AFBB82DE}"/>
                </a:ext>
              </a:extLst>
            </p:cNvPr>
            <p:cNvGrpSpPr/>
            <p:nvPr/>
          </p:nvGrpSpPr>
          <p:grpSpPr>
            <a:xfrm>
              <a:off x="6806705" y="4313618"/>
              <a:ext cx="1606071" cy="663638"/>
              <a:chOff x="10256035" y="2765360"/>
              <a:chExt cx="1606071" cy="66363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2FD80DD-E054-40C9-8279-48E163FE55B6}"/>
                  </a:ext>
                </a:extLst>
              </p:cNvPr>
              <p:cNvSpPr/>
              <p:nvPr/>
            </p:nvSpPr>
            <p:spPr>
              <a:xfrm>
                <a:off x="10256035" y="2765360"/>
                <a:ext cx="1606071" cy="66363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64BEEE38-2405-4AB0-B681-6FD627E0BC96}"/>
                  </a:ext>
                </a:extLst>
              </p:cNvPr>
              <p:cNvSpPr/>
              <p:nvPr/>
            </p:nvSpPr>
            <p:spPr>
              <a:xfrm>
                <a:off x="10798023" y="2860747"/>
                <a:ext cx="484688" cy="484688"/>
              </a:xfrm>
              <a:prstGeom prst="mathMultiply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A9E6AC5-841F-456E-AB1C-07464057B660}"/>
                </a:ext>
              </a:extLst>
            </p:cNvPr>
            <p:cNvGrpSpPr/>
            <p:nvPr/>
          </p:nvGrpSpPr>
          <p:grpSpPr>
            <a:xfrm>
              <a:off x="6823843" y="5352351"/>
              <a:ext cx="1606071" cy="678013"/>
              <a:chOff x="10226170" y="2005932"/>
              <a:chExt cx="1606071" cy="678013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9D15A56-0253-46EF-82B1-A436165C5E9A}"/>
                  </a:ext>
                </a:extLst>
              </p:cNvPr>
              <p:cNvSpPr/>
              <p:nvPr/>
            </p:nvSpPr>
            <p:spPr>
              <a:xfrm>
                <a:off x="10226170" y="2020307"/>
                <a:ext cx="1606071" cy="66363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Half Frame 18">
                <a:extLst>
                  <a:ext uri="{FF2B5EF4-FFF2-40B4-BE49-F238E27FC236}">
                    <a16:creationId xmlns:a16="http://schemas.microsoft.com/office/drawing/2014/main" id="{1170ED4A-F8AA-4113-BF5E-8050311D438E}"/>
                  </a:ext>
                </a:extLst>
              </p:cNvPr>
              <p:cNvSpPr/>
              <p:nvPr/>
            </p:nvSpPr>
            <p:spPr>
              <a:xfrm rot="12663885">
                <a:off x="10900388" y="2005932"/>
                <a:ext cx="293684" cy="503809"/>
              </a:xfrm>
              <a:prstGeom prst="halfFram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12EAA5-86BC-4FFB-A3FE-C9B44FB01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378" y="2122139"/>
            <a:ext cx="3525426" cy="242044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692DFB-8317-47E0-AFB7-22919C20E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3580" y="391737"/>
            <a:ext cx="428625" cy="4286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45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6689905" y="2455911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61" y="5105571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57" y="270727"/>
            <a:ext cx="861774" cy="861774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669" y="918189"/>
            <a:ext cx="428625" cy="428625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E49AB3-24BE-4193-9CCC-D5CCE7F2FDB7}"/>
              </a:ext>
            </a:extLst>
          </p:cNvPr>
          <p:cNvSpPr/>
          <p:nvPr/>
        </p:nvSpPr>
        <p:spPr>
          <a:xfrm>
            <a:off x="5711429" y="305848"/>
            <a:ext cx="39362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5000" b="1">
                <a:solidFill>
                  <a:srgbClr val="5C739C"/>
                </a:solidFill>
                <a:latin typeface="Arial (Headings)"/>
                <a:cs typeface="Open Sans" panose="020B0606030504020204" pitchFamily="34" charset="0"/>
              </a:rPr>
              <a:t>Share result</a:t>
            </a:r>
            <a:endParaRPr lang="ko-KR" altLang="en-US" sz="5000" b="1">
              <a:solidFill>
                <a:srgbClr val="5C739C"/>
              </a:solidFill>
              <a:latin typeface="Arial (Headings)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BB7E71-F102-4535-A3E0-02B69E0890FA}"/>
              </a:ext>
            </a:extLst>
          </p:cNvPr>
          <p:cNvSpPr/>
          <p:nvPr/>
        </p:nvSpPr>
        <p:spPr>
          <a:xfrm>
            <a:off x="-10350" y="0"/>
            <a:ext cx="522922" cy="6858000"/>
          </a:xfrm>
          <a:prstGeom prst="rect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681F49-245A-413F-9436-72D2C805AD78}"/>
              </a:ext>
            </a:extLst>
          </p:cNvPr>
          <p:cNvGrpSpPr/>
          <p:nvPr/>
        </p:nvGrpSpPr>
        <p:grpSpPr>
          <a:xfrm>
            <a:off x="1577216" y="222134"/>
            <a:ext cx="3626295" cy="6446745"/>
            <a:chOff x="2856336" y="88558"/>
            <a:chExt cx="3626295" cy="64467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00E72C0-C881-4241-B5C7-329FBEB14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336" y="88558"/>
              <a:ext cx="3626295" cy="6446745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C1F067-9239-44C7-8E4D-09D1E0C04AE1}"/>
                </a:ext>
              </a:extLst>
            </p:cNvPr>
            <p:cNvSpPr/>
            <p:nvPr/>
          </p:nvSpPr>
          <p:spPr>
            <a:xfrm>
              <a:off x="3256547" y="5691358"/>
              <a:ext cx="978569" cy="421413"/>
            </a:xfrm>
            <a:prstGeom prst="roundRect">
              <a:avLst/>
            </a:prstGeom>
            <a:solidFill>
              <a:srgbClr val="4A71B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Share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9BB96C3-0A64-4D38-B15F-FF41D8AF0567}"/>
                </a:ext>
              </a:extLst>
            </p:cNvPr>
            <p:cNvSpPr/>
            <p:nvPr/>
          </p:nvSpPr>
          <p:spPr>
            <a:xfrm>
              <a:off x="4879969" y="5691357"/>
              <a:ext cx="978569" cy="421413"/>
            </a:xfrm>
            <a:prstGeom prst="roundRect">
              <a:avLst/>
            </a:prstGeom>
            <a:solidFill>
              <a:srgbClr val="FF99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Menu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CFA0B1-E580-4979-BCAE-B43228CDA235}"/>
              </a:ext>
            </a:extLst>
          </p:cNvPr>
          <p:cNvGrpSpPr/>
          <p:nvPr/>
        </p:nvGrpSpPr>
        <p:grpSpPr>
          <a:xfrm>
            <a:off x="6096000" y="1359404"/>
            <a:ext cx="4462625" cy="4387565"/>
            <a:chOff x="7551514" y="1235539"/>
            <a:chExt cx="4462625" cy="4387565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8BA0604-6801-49AB-A05C-54AFCAC32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74926" y="1235539"/>
              <a:ext cx="946483" cy="946483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384C4188-9F3D-4EEE-88B2-EF49F33E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60989" y="2385355"/>
              <a:ext cx="1853150" cy="185315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BB4DD77-E6B6-47F7-B79F-7D5C3A0A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51514" y="2113769"/>
              <a:ext cx="1407694" cy="1407694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D75A370-4141-43A4-9316-9F85BC65B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56268" y="4331205"/>
              <a:ext cx="1291899" cy="1291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686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10301131" y="3641517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6425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839" y="1776952"/>
            <a:ext cx="428625" cy="428625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D6BB7E-6B39-48BF-A9DB-217CE7581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85" y="301920"/>
            <a:ext cx="3552748" cy="631599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051E72D-AFC9-467C-9786-AD8A6954FF0B}"/>
              </a:ext>
            </a:extLst>
          </p:cNvPr>
          <p:cNvGrpSpPr/>
          <p:nvPr/>
        </p:nvGrpSpPr>
        <p:grpSpPr>
          <a:xfrm>
            <a:off x="1104509" y="139795"/>
            <a:ext cx="2985083" cy="1409451"/>
            <a:chOff x="349947" y="216143"/>
            <a:chExt cx="2985083" cy="1409451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E95DC06E-FF5E-41DD-95FB-42BCFBCA4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47" y="216143"/>
              <a:ext cx="1409451" cy="14094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E7D3B2-67D0-4B08-86A0-0A799DE5887D}"/>
                </a:ext>
              </a:extLst>
            </p:cNvPr>
            <p:cNvSpPr/>
            <p:nvPr/>
          </p:nvSpPr>
          <p:spPr>
            <a:xfrm>
              <a:off x="803568" y="378268"/>
              <a:ext cx="2531462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000" b="1">
                  <a:solidFill>
                    <a:schemeClr val="accent1"/>
                  </a:solidFill>
                  <a:latin typeface="Arial (Headings)"/>
                  <a:cs typeface="Arial" panose="020B0604020202020204" pitchFamily="34" charset="0"/>
                </a:rPr>
                <a:t>Log out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0B1FF-BEEF-4691-A45C-A5DE44C26610}"/>
              </a:ext>
            </a:extLst>
          </p:cNvPr>
          <p:cNvGrpSpPr/>
          <p:nvPr/>
        </p:nvGrpSpPr>
        <p:grpSpPr>
          <a:xfrm>
            <a:off x="1171575" y="2491327"/>
            <a:ext cx="4609709" cy="2835289"/>
            <a:chOff x="4438452" y="2205577"/>
            <a:chExt cx="4609709" cy="2835289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88CE82-CB30-4D4D-BFFF-CAC2BE1040D8}"/>
                </a:ext>
              </a:extLst>
            </p:cNvPr>
            <p:cNvGrpSpPr/>
            <p:nvPr/>
          </p:nvGrpSpPr>
          <p:grpSpPr>
            <a:xfrm>
              <a:off x="4438452" y="2205577"/>
              <a:ext cx="4609709" cy="2835289"/>
              <a:chOff x="4438452" y="2205577"/>
              <a:chExt cx="4609709" cy="2835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9D58BC1-B319-493D-AD55-AA9E25CF8B38}"/>
                  </a:ext>
                </a:extLst>
              </p:cNvPr>
              <p:cNvGrpSpPr/>
              <p:nvPr/>
            </p:nvGrpSpPr>
            <p:grpSpPr>
              <a:xfrm>
                <a:off x="4438452" y="2205577"/>
                <a:ext cx="4609709" cy="2835289"/>
                <a:chOff x="5669684" y="1790346"/>
                <a:chExt cx="4894337" cy="2019820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6B4DDB82-B9AE-427F-806F-906D36022EE8}"/>
                    </a:ext>
                  </a:extLst>
                </p:cNvPr>
                <p:cNvGrpSpPr/>
                <p:nvPr/>
              </p:nvGrpSpPr>
              <p:grpSpPr>
                <a:xfrm>
                  <a:off x="5669684" y="1790346"/>
                  <a:ext cx="4123019" cy="2019820"/>
                  <a:chOff x="5669684" y="1790346"/>
                  <a:chExt cx="4123019" cy="2019820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59F430A5-545C-46B4-BC04-1C0446AD28D4}"/>
                      </a:ext>
                    </a:extLst>
                  </p:cNvPr>
                  <p:cNvSpPr/>
                  <p:nvPr/>
                </p:nvSpPr>
                <p:spPr>
                  <a:xfrm>
                    <a:off x="5669684" y="1790346"/>
                    <a:ext cx="4123019" cy="20198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139345F-2CCE-497C-BD46-B8B5317060B9}"/>
                      </a:ext>
                    </a:extLst>
                  </p:cNvPr>
                  <p:cNvSpPr txBox="1"/>
                  <p:nvPr/>
                </p:nvSpPr>
                <p:spPr>
                  <a:xfrm>
                    <a:off x="8968575" y="3424036"/>
                    <a:ext cx="516040" cy="2631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7576"/>
                        </a:solidFill>
                      </a:rPr>
                      <a:t>NO</a:t>
                    </a:r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BDDC31-D9B1-475F-AA01-E4F2B6E72213}"/>
                    </a:ext>
                  </a:extLst>
                </p:cNvPr>
                <p:cNvSpPr txBox="1"/>
                <p:nvPr/>
              </p:nvSpPr>
              <p:spPr>
                <a:xfrm>
                  <a:off x="6441003" y="2725467"/>
                  <a:ext cx="4123018" cy="8386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2300">
                      <a:solidFill>
                        <a:srgbClr val="5C646F"/>
                      </a:solidFill>
                    </a:rPr>
                    <a:t>Do you want to quit?</a:t>
                  </a:r>
                  <a:endParaRPr lang="en-US">
                    <a:solidFill>
                      <a:srgbClr val="5C646F"/>
                    </a:solidFill>
                  </a:endParaRPr>
                </a:p>
                <a:p>
                  <a:endParaRPr lang="en-US">
                    <a:solidFill>
                      <a:srgbClr val="5C646F"/>
                    </a:solidFill>
                  </a:endParaRPr>
                </a:p>
                <a:p>
                  <a:endParaRPr lang="en-US">
                    <a:solidFill>
                      <a:srgbClr val="5C646F"/>
                    </a:solidFill>
                  </a:endParaRPr>
                </a:p>
              </p:txBody>
            </p: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6FA4B11-9E9C-4787-B3B5-428A059AA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8034" y="2460681"/>
                <a:ext cx="1146368" cy="100830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27A6E0-23B8-4DC7-9851-3ED87BD03DEE}"/>
                </a:ext>
              </a:extLst>
            </p:cNvPr>
            <p:cNvSpPr txBox="1"/>
            <p:nvPr/>
          </p:nvSpPr>
          <p:spPr>
            <a:xfrm>
              <a:off x="6673250" y="4522422"/>
              <a:ext cx="536275" cy="518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7576"/>
                  </a:solidFill>
                </a:rPr>
                <a:t>OKE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275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1A3680-3E8B-49B8-9057-A5662B6E0E64}"/>
              </a:ext>
            </a:extLst>
          </p:cNvPr>
          <p:cNvSpPr/>
          <p:nvPr/>
        </p:nvSpPr>
        <p:spPr>
          <a:xfrm>
            <a:off x="0" y="0"/>
            <a:ext cx="12192000" cy="2610196"/>
          </a:xfrm>
          <a:prstGeom prst="rect">
            <a:avLst/>
          </a:prstGeom>
          <a:solidFill>
            <a:srgbClr val="F69079">
              <a:alpha val="96000"/>
            </a:srgbClr>
          </a:solidFill>
          <a:ln>
            <a:solidFill>
              <a:srgbClr val="F69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A1CDE9-B62B-43CA-A39C-2BB8194D4391}"/>
              </a:ext>
            </a:extLst>
          </p:cNvPr>
          <p:cNvSpPr txBox="1">
            <a:spLocks/>
          </p:cNvSpPr>
          <p:nvPr/>
        </p:nvSpPr>
        <p:spPr>
          <a:xfrm>
            <a:off x="0" y="916833"/>
            <a:ext cx="12192000" cy="77653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b="1">
                <a:solidFill>
                  <a:srgbClr val="00B0F0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  <a:r>
              <a:rPr lang="en-US" altLang="ko-KR" sz="5000" b="1">
                <a:solidFill>
                  <a:srgbClr val="3399FF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5000" b="1">
                <a:solidFill>
                  <a:schemeClr val="bg1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App</a:t>
            </a:r>
            <a:r>
              <a:rPr lang="en-US" altLang="ko-KR" sz="5000" b="1">
                <a:solidFill>
                  <a:srgbClr val="3399FF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5000" b="1">
                <a:solidFill>
                  <a:schemeClr val="bg1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  <a:endParaRPr lang="ko-KR" altLang="en-US" sz="5000" b="1">
              <a:solidFill>
                <a:schemeClr val="bg1"/>
              </a:solidFill>
              <a:latin typeface="맑은 고딕"/>
              <a:ea typeface="맑은 고딕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55B228-6D55-494A-9B50-D7B9B596B02D}"/>
              </a:ext>
            </a:extLst>
          </p:cNvPr>
          <p:cNvGrpSpPr/>
          <p:nvPr/>
        </p:nvGrpSpPr>
        <p:grpSpPr>
          <a:xfrm>
            <a:off x="436732" y="3413580"/>
            <a:ext cx="1247457" cy="1846438"/>
            <a:chOff x="346650" y="3429000"/>
            <a:chExt cx="1247457" cy="184643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D23146-D667-4E2C-BB35-69DF6645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6650" y="3429000"/>
              <a:ext cx="1227513" cy="122751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C3E588-C7D1-4862-A84D-3961ED60BB8F}"/>
                </a:ext>
              </a:extLst>
            </p:cNvPr>
            <p:cNvSpPr txBox="1"/>
            <p:nvPr/>
          </p:nvSpPr>
          <p:spPr>
            <a:xfrm>
              <a:off x="346650" y="4813773"/>
              <a:ext cx="1247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Sign up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1002F44-CF96-4294-B7A1-91F6915A6D03}"/>
              </a:ext>
            </a:extLst>
          </p:cNvPr>
          <p:cNvGrpSpPr/>
          <p:nvPr/>
        </p:nvGrpSpPr>
        <p:grpSpPr>
          <a:xfrm>
            <a:off x="2369784" y="3544847"/>
            <a:ext cx="1284315" cy="1730591"/>
            <a:chOff x="2631324" y="3541575"/>
            <a:chExt cx="1284315" cy="173059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355B22D-93B3-43BF-AF6B-FEBA8CE28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1324" y="3541575"/>
              <a:ext cx="1284315" cy="1284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F79DA0-8805-49FF-A80E-8962DCDACE2B}"/>
                </a:ext>
              </a:extLst>
            </p:cNvPr>
            <p:cNvSpPr txBox="1"/>
            <p:nvPr/>
          </p:nvSpPr>
          <p:spPr>
            <a:xfrm>
              <a:off x="2631324" y="4825890"/>
              <a:ext cx="109837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Sign in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0A5519-F3ED-43E5-8F8E-E9ED838AF515}"/>
              </a:ext>
            </a:extLst>
          </p:cNvPr>
          <p:cNvGrpSpPr/>
          <p:nvPr/>
        </p:nvGrpSpPr>
        <p:grpSpPr>
          <a:xfrm>
            <a:off x="6475190" y="3396089"/>
            <a:ext cx="1441741" cy="1898680"/>
            <a:chOff x="5308671" y="3290454"/>
            <a:chExt cx="1441741" cy="189868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43F9F0D-7EB3-47C5-8498-FCCD51303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40971" y="3290454"/>
              <a:ext cx="1377141" cy="137714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3E118A-5EB9-492D-97FE-D0736F7681D7}"/>
                </a:ext>
              </a:extLst>
            </p:cNvPr>
            <p:cNvSpPr txBox="1"/>
            <p:nvPr/>
          </p:nvSpPr>
          <p:spPr>
            <a:xfrm>
              <a:off x="5308671" y="4742858"/>
              <a:ext cx="144174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Let’s play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38DEDD-9CD4-4BB4-863B-DF008470DF88}"/>
              </a:ext>
            </a:extLst>
          </p:cNvPr>
          <p:cNvGrpSpPr/>
          <p:nvPr/>
        </p:nvGrpSpPr>
        <p:grpSpPr>
          <a:xfrm>
            <a:off x="8333375" y="3544847"/>
            <a:ext cx="1828770" cy="1749922"/>
            <a:chOff x="7808170" y="3498647"/>
            <a:chExt cx="1828770" cy="1749922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59923E7-453A-471D-8CB7-870589D41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43445" y="3498647"/>
              <a:ext cx="1083706" cy="108370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0166DC-50F8-4B0F-BAFF-65E6E16B395C}"/>
                </a:ext>
              </a:extLst>
            </p:cNvPr>
            <p:cNvSpPr txBox="1"/>
            <p:nvPr/>
          </p:nvSpPr>
          <p:spPr>
            <a:xfrm>
              <a:off x="7808170" y="4802293"/>
              <a:ext cx="182877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Share result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E30370-53E3-4E60-98CE-2A30C9376E62}"/>
              </a:ext>
            </a:extLst>
          </p:cNvPr>
          <p:cNvGrpSpPr/>
          <p:nvPr/>
        </p:nvGrpSpPr>
        <p:grpSpPr>
          <a:xfrm>
            <a:off x="10536375" y="3391167"/>
            <a:ext cx="1391395" cy="1861858"/>
            <a:chOff x="10514301" y="3240931"/>
            <a:chExt cx="1391395" cy="1861858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30E5CC4-108E-4D93-82AE-B73109A1E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13798" y="3240931"/>
              <a:ext cx="1291898" cy="129189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134F98-83AE-4264-8B4B-89E731A84946}"/>
                </a:ext>
              </a:extLst>
            </p:cNvPr>
            <p:cNvSpPr txBox="1"/>
            <p:nvPr/>
          </p:nvSpPr>
          <p:spPr>
            <a:xfrm>
              <a:off x="10514301" y="4656513"/>
              <a:ext cx="1218603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Log out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9E7307-A836-4C42-8F80-C222F94595F7}"/>
              </a:ext>
            </a:extLst>
          </p:cNvPr>
          <p:cNvGrpSpPr/>
          <p:nvPr/>
        </p:nvGrpSpPr>
        <p:grpSpPr>
          <a:xfrm>
            <a:off x="4534736" y="3470086"/>
            <a:ext cx="1176118" cy="1805352"/>
            <a:chOff x="3661739" y="3454697"/>
            <a:chExt cx="1176118" cy="180535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60DECD1-1E3D-45F7-B2F7-EB29F6F13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61739" y="3454697"/>
              <a:ext cx="1176118" cy="11761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9410AF-9295-40CE-BD8C-E2449D30AC87}"/>
                </a:ext>
              </a:extLst>
            </p:cNvPr>
            <p:cNvSpPr txBox="1"/>
            <p:nvPr/>
          </p:nvSpPr>
          <p:spPr>
            <a:xfrm>
              <a:off x="3743403" y="4813773"/>
              <a:ext cx="978153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071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10308681" y="4863586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61" y="5105571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25" y="2052338"/>
            <a:ext cx="685800" cy="68580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839" y="1776952"/>
            <a:ext cx="428625" cy="42862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A4D9C1-CF2A-4CB7-81DF-3C0827795C0B}"/>
              </a:ext>
            </a:extLst>
          </p:cNvPr>
          <p:cNvGrpSpPr/>
          <p:nvPr/>
        </p:nvGrpSpPr>
        <p:grpSpPr>
          <a:xfrm>
            <a:off x="488127" y="-514960"/>
            <a:ext cx="11183172" cy="2873509"/>
            <a:chOff x="2810647" y="-890082"/>
            <a:chExt cx="11183172" cy="2873509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7539F54-EB19-418E-848E-5235736CDDD8}"/>
                </a:ext>
              </a:extLst>
            </p:cNvPr>
            <p:cNvSpPr/>
            <p:nvPr/>
          </p:nvSpPr>
          <p:spPr>
            <a:xfrm rot="17134734">
              <a:off x="3156314" y="-1235749"/>
              <a:ext cx="2873509" cy="3564843"/>
            </a:xfrm>
            <a:prstGeom prst="triangle">
              <a:avLst/>
            </a:prstGeom>
            <a:solidFill>
              <a:srgbClr val="F69079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400FE8-A412-40F2-9997-8C5D1360EFDA}"/>
                </a:ext>
              </a:extLst>
            </p:cNvPr>
            <p:cNvSpPr/>
            <p:nvPr/>
          </p:nvSpPr>
          <p:spPr>
            <a:xfrm>
              <a:off x="3955494" y="-46758"/>
              <a:ext cx="10038325" cy="17851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500" b="1">
                  <a:solidFill>
                    <a:schemeClr val="bg1"/>
                  </a:solidFill>
                  <a:latin typeface="Arial (Headings)"/>
                  <a:cs typeface="Arial" panose="020B0604020202020204" pitchFamily="34" charset="0"/>
                </a:rPr>
                <a:t>Extend </a:t>
              </a:r>
              <a:r>
                <a:rPr lang="en-US" altLang="ko-KR" sz="3000" b="1">
                  <a:solidFill>
                    <a:srgbClr val="5C739C"/>
                  </a:solidFill>
                  <a:latin typeface="Arial (Headings)"/>
                  <a:cs typeface="Arial" panose="020B0604020202020204" pitchFamily="34" charset="0"/>
                </a:rPr>
                <a:t>“</a:t>
              </a:r>
              <a:r>
                <a:rPr lang="en-US" altLang="ko-KR" sz="3600" b="1">
                  <a:solidFill>
                    <a:srgbClr val="5C739C"/>
                  </a:solidFill>
                  <a:latin typeface="Arial (Headings)"/>
                  <a:cs typeface="Arial" panose="020B0604020202020204" pitchFamily="34" charset="0"/>
                </a:rPr>
                <a:t>Learning English With Real Life</a:t>
              </a:r>
              <a:r>
                <a:rPr lang="en-US" altLang="ko-KR" sz="3000" b="1">
                  <a:solidFill>
                    <a:srgbClr val="5C739C"/>
                  </a:solidFill>
                  <a:latin typeface="Arial (Headings)"/>
                  <a:cs typeface="Arial" panose="020B0604020202020204" pitchFamily="34" charset="0"/>
                </a:rPr>
                <a:t>”</a:t>
              </a:r>
            </a:p>
            <a:p>
              <a:endParaRPr lang="en-US" altLang="ko-KR" sz="5500" b="1">
                <a:solidFill>
                  <a:schemeClr val="bg1"/>
                </a:solidFill>
                <a:latin typeface="Arial (Headings)"/>
                <a:cs typeface="Arial" panose="020B060402020202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C46792C-4842-488B-98F7-F72EF1D97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68" y="1368955"/>
            <a:ext cx="8725671" cy="490819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233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6B2293-76B0-4250-B80D-A85B322A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791504"/>
            <a:ext cx="4743450" cy="474345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10308681" y="4863586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761" y="5105571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335" y="594885"/>
            <a:ext cx="685800" cy="68580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1839" y="1776952"/>
            <a:ext cx="428625" cy="42862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A4D9C1-CF2A-4CB7-81DF-3C0827795C0B}"/>
              </a:ext>
            </a:extLst>
          </p:cNvPr>
          <p:cNvGrpSpPr/>
          <p:nvPr/>
        </p:nvGrpSpPr>
        <p:grpSpPr>
          <a:xfrm>
            <a:off x="488127" y="-514960"/>
            <a:ext cx="10957149" cy="2873509"/>
            <a:chOff x="2810647" y="-890082"/>
            <a:chExt cx="10957149" cy="2873509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7539F54-EB19-418E-848E-5235736CDDD8}"/>
                </a:ext>
              </a:extLst>
            </p:cNvPr>
            <p:cNvSpPr/>
            <p:nvPr/>
          </p:nvSpPr>
          <p:spPr>
            <a:xfrm rot="17134734">
              <a:off x="3156314" y="-1235749"/>
              <a:ext cx="2873509" cy="3564843"/>
            </a:xfrm>
            <a:prstGeom prst="triangle">
              <a:avLst/>
            </a:prstGeom>
            <a:solidFill>
              <a:srgbClr val="F69079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400FE8-A412-40F2-9997-8C5D1360EFDA}"/>
                </a:ext>
              </a:extLst>
            </p:cNvPr>
            <p:cNvSpPr/>
            <p:nvPr/>
          </p:nvSpPr>
          <p:spPr>
            <a:xfrm>
              <a:off x="3955494" y="-46758"/>
              <a:ext cx="9812302" cy="17851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500" b="1">
                  <a:solidFill>
                    <a:schemeClr val="bg1"/>
                  </a:solidFill>
                  <a:latin typeface="Arial (Headings)"/>
                  <a:cs typeface="Arial" panose="020B0604020202020204" pitchFamily="34" charset="0"/>
                </a:rPr>
                <a:t>Extend </a:t>
              </a:r>
              <a:r>
                <a:rPr lang="en-US" altLang="ko-KR" sz="3000" b="1">
                  <a:solidFill>
                    <a:srgbClr val="5C739C"/>
                  </a:solidFill>
                  <a:latin typeface="Arial (Headings)"/>
                  <a:cs typeface="Arial" panose="020B0604020202020204" pitchFamily="34" charset="0"/>
                </a:rPr>
                <a:t>“</a:t>
              </a:r>
              <a:r>
                <a:rPr lang="en-US" altLang="ko-KR" sz="3600" b="1">
                  <a:solidFill>
                    <a:srgbClr val="5C739C"/>
                  </a:solidFill>
                  <a:latin typeface="Arial (Headings)"/>
                  <a:cs typeface="Arial" panose="020B0604020202020204" pitchFamily="34" charset="0"/>
                </a:rPr>
                <a:t>Learning English with real Life</a:t>
              </a:r>
              <a:r>
                <a:rPr lang="en-US" altLang="ko-KR" sz="3000" b="1">
                  <a:solidFill>
                    <a:srgbClr val="5C739C"/>
                  </a:solidFill>
                  <a:latin typeface="Arial (Headings)"/>
                  <a:cs typeface="Arial" panose="020B0604020202020204" pitchFamily="34" charset="0"/>
                </a:rPr>
                <a:t>”</a:t>
              </a:r>
            </a:p>
            <a:p>
              <a:endParaRPr lang="en-US" altLang="ko-KR" sz="5500" b="1">
                <a:solidFill>
                  <a:schemeClr val="bg1"/>
                </a:solidFill>
                <a:latin typeface="Arial (Headings)"/>
                <a:cs typeface="Arial" panose="020B0604020202020204" pitchFamily="34" charset="0"/>
              </a:endParaRPr>
            </a:p>
          </p:txBody>
        </p:sp>
      </p:grpSp>
      <p:sp>
        <p:nvSpPr>
          <p:cNvPr id="6" name="Cloud 5">
            <a:extLst>
              <a:ext uri="{FF2B5EF4-FFF2-40B4-BE49-F238E27FC236}">
                <a16:creationId xmlns:a16="http://schemas.microsoft.com/office/drawing/2014/main" id="{5B616765-E3A9-44BB-8A2D-B18F3AD8181F}"/>
              </a:ext>
            </a:extLst>
          </p:cNvPr>
          <p:cNvSpPr/>
          <p:nvPr/>
        </p:nvSpPr>
        <p:spPr>
          <a:xfrm>
            <a:off x="7788342" y="1541334"/>
            <a:ext cx="2178839" cy="1304432"/>
          </a:xfrm>
          <a:prstGeom prst="cloud">
            <a:avLst/>
          </a:prstGeom>
          <a:solidFill>
            <a:srgbClr val="FF757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soon </a:t>
            </a:r>
          </a:p>
        </p:txBody>
      </p:sp>
    </p:spTree>
    <p:extLst>
      <p:ext uri="{BB962C8B-B14F-4D97-AF65-F5344CB8AC3E}">
        <p14:creationId xmlns:p14="http://schemas.microsoft.com/office/powerpoint/2010/main" val="1879017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6">
            <a:extLst>
              <a:ext uri="{FF2B5EF4-FFF2-40B4-BE49-F238E27FC236}">
                <a16:creationId xmlns:a16="http://schemas.microsoft.com/office/drawing/2014/main" id="{3BD8E5AB-231E-4D25-A8A1-E531B0250EF8}"/>
              </a:ext>
            </a:extLst>
          </p:cNvPr>
          <p:cNvSpPr/>
          <p:nvPr/>
        </p:nvSpPr>
        <p:spPr>
          <a:xfrm>
            <a:off x="-251637" y="5635255"/>
            <a:ext cx="12695274" cy="2604977"/>
          </a:xfrm>
          <a:prstGeom prst="ellipse">
            <a:avLst/>
          </a:prstGeom>
          <a:solidFill>
            <a:srgbClr val="F69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9B1B12-3F02-4200-8D90-EBA9AE347C88}"/>
              </a:ext>
            </a:extLst>
          </p:cNvPr>
          <p:cNvGrpSpPr/>
          <p:nvPr/>
        </p:nvGrpSpPr>
        <p:grpSpPr>
          <a:xfrm>
            <a:off x="1371695" y="2230094"/>
            <a:ext cx="9002137" cy="5063127"/>
            <a:chOff x="1593924" y="2312440"/>
            <a:chExt cx="9002137" cy="506312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0A6C38-FD24-43DD-BBBF-CD81D6D43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661" y="2496524"/>
              <a:ext cx="2787005" cy="34030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BA731F0-0FE9-4C1F-9639-6F2471CC4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6395" y="2496524"/>
              <a:ext cx="1999666" cy="416861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81B85-7C6C-452B-B34B-0350AC84B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990" y="2312440"/>
              <a:ext cx="2076450" cy="34004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D356EBE-47BA-46C3-91C7-363C1AD74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970" y="2341346"/>
              <a:ext cx="1933926" cy="451665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80CA5F-78D7-406F-B3DE-64E833A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3924" y="3379274"/>
              <a:ext cx="3829107" cy="39962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789749-54CB-4382-B62C-81BA0789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659" y="2869323"/>
              <a:ext cx="2352682" cy="3949361"/>
            </a:xfrm>
            <a:prstGeom prst="rect">
              <a:avLst/>
            </a:prstGeom>
          </p:spPr>
        </p:pic>
      </p:grpSp>
      <p:sp>
        <p:nvSpPr>
          <p:cNvPr id="28" name="文本框 9">
            <a:extLst>
              <a:ext uri="{FF2B5EF4-FFF2-40B4-BE49-F238E27FC236}">
                <a16:creationId xmlns:a16="http://schemas.microsoft.com/office/drawing/2014/main" id="{74BA52C0-C129-42C3-BA64-C78450451F59}"/>
              </a:ext>
            </a:extLst>
          </p:cNvPr>
          <p:cNvSpPr txBox="1"/>
          <p:nvPr/>
        </p:nvSpPr>
        <p:spPr>
          <a:xfrm>
            <a:off x="3869911" y="545937"/>
            <a:ext cx="4685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1600">
                <a:solidFill>
                  <a:srgbClr val="F6BD2A"/>
                </a:solidFill>
                <a:latin typeface="Arial" panose="020B0604020202020204" pitchFamily="34" charset="0"/>
                <a:ea typeface="苹方 中等" panose="020B0400000000000000" pitchFamily="34" charset="-122"/>
                <a:cs typeface="Arial" panose="020B0604020202020204" pitchFamily="34" charset="0"/>
              </a:rPr>
              <a:t>Play with words</a:t>
            </a:r>
            <a:endParaRPr lang="zh-CN" altLang="en-US" sz="1600" spc="1600">
              <a:solidFill>
                <a:srgbClr val="F6BD2A"/>
              </a:solidFill>
              <a:latin typeface="Arial" panose="020B0604020202020204" pitchFamily="34" charset="0"/>
              <a:ea typeface="苹方 中等" panose="020B04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29" name="组合 13">
            <a:extLst>
              <a:ext uri="{FF2B5EF4-FFF2-40B4-BE49-F238E27FC236}">
                <a16:creationId xmlns:a16="http://schemas.microsoft.com/office/drawing/2014/main" id="{0AA9E0A0-4FC6-43E8-8773-42E4313B6123}"/>
              </a:ext>
            </a:extLst>
          </p:cNvPr>
          <p:cNvGrpSpPr/>
          <p:nvPr/>
        </p:nvGrpSpPr>
        <p:grpSpPr>
          <a:xfrm>
            <a:off x="1796902" y="747113"/>
            <a:ext cx="893623" cy="915795"/>
            <a:chOff x="1796902" y="747113"/>
            <a:chExt cx="893623" cy="915795"/>
          </a:xfrm>
          <a:solidFill>
            <a:srgbClr val="F69079"/>
          </a:solidFill>
        </p:grpSpPr>
        <p:sp>
          <p:nvSpPr>
            <p:cNvPr id="30" name="椭圆 7">
              <a:extLst>
                <a:ext uri="{FF2B5EF4-FFF2-40B4-BE49-F238E27FC236}">
                  <a16:creationId xmlns:a16="http://schemas.microsoft.com/office/drawing/2014/main" id="{12DB3C58-1A69-46ED-AA08-82340DD1D7F5}"/>
                </a:ext>
              </a:extLst>
            </p:cNvPr>
            <p:cNvSpPr/>
            <p:nvPr/>
          </p:nvSpPr>
          <p:spPr>
            <a:xfrm>
              <a:off x="2147515" y="1386983"/>
              <a:ext cx="275925" cy="275925"/>
            </a:xfrm>
            <a:prstGeom prst="ellipse">
              <a:avLst/>
            </a:prstGeom>
            <a:grpFill/>
            <a:ln>
              <a:solidFill>
                <a:srgbClr val="F690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69079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连接符 2">
              <a:extLst>
                <a:ext uri="{FF2B5EF4-FFF2-40B4-BE49-F238E27FC236}">
                  <a16:creationId xmlns:a16="http://schemas.microsoft.com/office/drawing/2014/main" id="{1B129725-AE6D-401C-A881-EED2E0AA2800}"/>
                </a:ext>
              </a:extLst>
            </p:cNvPr>
            <p:cNvCxnSpPr>
              <a:stCxn id="30" idx="2"/>
            </p:cNvCxnSpPr>
            <p:nvPr/>
          </p:nvCxnSpPr>
          <p:spPr>
            <a:xfrm flipH="1" flipV="1">
              <a:off x="1807535" y="1524945"/>
              <a:ext cx="339980" cy="1"/>
            </a:xfrm>
            <a:prstGeom prst="line">
              <a:avLst/>
            </a:prstGeom>
            <a:grpFill/>
            <a:ln w="38100">
              <a:solidFill>
                <a:srgbClr val="F69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">
              <a:extLst>
                <a:ext uri="{FF2B5EF4-FFF2-40B4-BE49-F238E27FC236}">
                  <a16:creationId xmlns:a16="http://schemas.microsoft.com/office/drawing/2014/main" id="{3C25DFDB-6589-4338-9618-19E760C4D3E5}"/>
                </a:ext>
              </a:extLst>
            </p:cNvPr>
            <p:cNvCxnSpPr/>
            <p:nvPr/>
          </p:nvCxnSpPr>
          <p:spPr>
            <a:xfrm flipV="1">
              <a:off x="1818169" y="759854"/>
              <a:ext cx="0" cy="775724"/>
            </a:xfrm>
            <a:prstGeom prst="line">
              <a:avLst/>
            </a:prstGeom>
            <a:grpFill/>
            <a:ln w="38100">
              <a:solidFill>
                <a:srgbClr val="F69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12">
              <a:extLst>
                <a:ext uri="{FF2B5EF4-FFF2-40B4-BE49-F238E27FC236}">
                  <a16:creationId xmlns:a16="http://schemas.microsoft.com/office/drawing/2014/main" id="{8F646616-90AF-4A1D-BB26-4CCD9E9A370B}"/>
                </a:ext>
              </a:extLst>
            </p:cNvPr>
            <p:cNvCxnSpPr/>
            <p:nvPr/>
          </p:nvCxnSpPr>
          <p:spPr>
            <a:xfrm>
              <a:off x="1796902" y="747113"/>
              <a:ext cx="893623" cy="0"/>
            </a:xfrm>
            <a:prstGeom prst="line">
              <a:avLst/>
            </a:prstGeom>
            <a:grpFill/>
            <a:ln w="38100">
              <a:solidFill>
                <a:srgbClr val="F69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14">
            <a:extLst>
              <a:ext uri="{FF2B5EF4-FFF2-40B4-BE49-F238E27FC236}">
                <a16:creationId xmlns:a16="http://schemas.microsoft.com/office/drawing/2014/main" id="{5DC8B55F-008D-4C07-A6B0-EA8FD5F47A45}"/>
              </a:ext>
            </a:extLst>
          </p:cNvPr>
          <p:cNvGrpSpPr/>
          <p:nvPr/>
        </p:nvGrpSpPr>
        <p:grpSpPr>
          <a:xfrm flipH="1">
            <a:off x="9490842" y="759854"/>
            <a:ext cx="893623" cy="915795"/>
            <a:chOff x="1796902" y="747113"/>
            <a:chExt cx="893623" cy="915795"/>
          </a:xfrm>
          <a:solidFill>
            <a:srgbClr val="F69079"/>
          </a:solidFill>
        </p:grpSpPr>
        <p:sp>
          <p:nvSpPr>
            <p:cNvPr id="35" name="椭圆 15">
              <a:extLst>
                <a:ext uri="{FF2B5EF4-FFF2-40B4-BE49-F238E27FC236}">
                  <a16:creationId xmlns:a16="http://schemas.microsoft.com/office/drawing/2014/main" id="{E522DADB-3377-4B31-AD38-8D4D2A75731F}"/>
                </a:ext>
              </a:extLst>
            </p:cNvPr>
            <p:cNvSpPr/>
            <p:nvPr/>
          </p:nvSpPr>
          <p:spPr>
            <a:xfrm>
              <a:off x="2147515" y="1386983"/>
              <a:ext cx="275925" cy="275925"/>
            </a:xfrm>
            <a:prstGeom prst="ellipse">
              <a:avLst/>
            </a:prstGeom>
            <a:grpFill/>
            <a:ln>
              <a:solidFill>
                <a:srgbClr val="F690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直接连接符 16">
              <a:extLst>
                <a:ext uri="{FF2B5EF4-FFF2-40B4-BE49-F238E27FC236}">
                  <a16:creationId xmlns:a16="http://schemas.microsoft.com/office/drawing/2014/main" id="{6BD6DDE2-3834-4A3E-A0F8-ED8E77008A47}"/>
                </a:ext>
              </a:extLst>
            </p:cNvPr>
            <p:cNvCxnSpPr>
              <a:stCxn id="35" idx="2"/>
            </p:cNvCxnSpPr>
            <p:nvPr/>
          </p:nvCxnSpPr>
          <p:spPr>
            <a:xfrm flipH="1" flipV="1">
              <a:off x="1807535" y="1524945"/>
              <a:ext cx="339980" cy="1"/>
            </a:xfrm>
            <a:prstGeom prst="line">
              <a:avLst/>
            </a:prstGeom>
            <a:grpFill/>
            <a:ln w="38100">
              <a:solidFill>
                <a:srgbClr val="F69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7">
              <a:extLst>
                <a:ext uri="{FF2B5EF4-FFF2-40B4-BE49-F238E27FC236}">
                  <a16:creationId xmlns:a16="http://schemas.microsoft.com/office/drawing/2014/main" id="{D4F1B500-43C4-45BD-940E-F32E8D0EDD4D}"/>
                </a:ext>
              </a:extLst>
            </p:cNvPr>
            <p:cNvCxnSpPr/>
            <p:nvPr/>
          </p:nvCxnSpPr>
          <p:spPr>
            <a:xfrm flipV="1">
              <a:off x="1818169" y="759854"/>
              <a:ext cx="0" cy="775724"/>
            </a:xfrm>
            <a:prstGeom prst="line">
              <a:avLst/>
            </a:prstGeom>
            <a:grpFill/>
            <a:ln w="38100">
              <a:solidFill>
                <a:srgbClr val="F69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8">
              <a:extLst>
                <a:ext uri="{FF2B5EF4-FFF2-40B4-BE49-F238E27FC236}">
                  <a16:creationId xmlns:a16="http://schemas.microsoft.com/office/drawing/2014/main" id="{C2D993DD-8F3E-434E-B11B-D358F8DA7B34}"/>
                </a:ext>
              </a:extLst>
            </p:cNvPr>
            <p:cNvCxnSpPr/>
            <p:nvPr/>
          </p:nvCxnSpPr>
          <p:spPr>
            <a:xfrm>
              <a:off x="1796902" y="747113"/>
              <a:ext cx="893623" cy="0"/>
            </a:xfrm>
            <a:prstGeom prst="line">
              <a:avLst/>
            </a:prstGeom>
            <a:grpFill/>
            <a:ln w="38100">
              <a:solidFill>
                <a:srgbClr val="F690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8">
            <a:extLst>
              <a:ext uri="{FF2B5EF4-FFF2-40B4-BE49-F238E27FC236}">
                <a16:creationId xmlns:a16="http://schemas.microsoft.com/office/drawing/2014/main" id="{4CDF3A2E-DFDF-4B1D-9397-A588F1137011}"/>
              </a:ext>
            </a:extLst>
          </p:cNvPr>
          <p:cNvSpPr txBox="1"/>
          <p:nvPr/>
        </p:nvSpPr>
        <p:spPr>
          <a:xfrm>
            <a:off x="3209637" y="925043"/>
            <a:ext cx="5900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THANK YOU</a:t>
            </a:r>
            <a:endParaRPr lang="zh-CN" altLang="en-US" sz="7200" spc="3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98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9954883" y="4278091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61" y="5105571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3632440"/>
            <a:ext cx="685800" cy="68580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839" y="1776952"/>
            <a:ext cx="428625" cy="42862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C688A0-3A1A-45C3-A0A5-7C169813CCF3}"/>
              </a:ext>
            </a:extLst>
          </p:cNvPr>
          <p:cNvGrpSpPr/>
          <p:nvPr/>
        </p:nvGrpSpPr>
        <p:grpSpPr>
          <a:xfrm>
            <a:off x="2809890" y="-408445"/>
            <a:ext cx="6153384" cy="2704353"/>
            <a:chOff x="2809890" y="-408445"/>
            <a:chExt cx="6153384" cy="2704353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F53448D-5BC9-47F2-8D25-10D099DDA51C}"/>
                </a:ext>
              </a:extLst>
            </p:cNvPr>
            <p:cNvSpPr/>
            <p:nvPr/>
          </p:nvSpPr>
          <p:spPr>
            <a:xfrm rot="17134734">
              <a:off x="3004831" y="-603386"/>
              <a:ext cx="2704353" cy="3094236"/>
            </a:xfrm>
            <a:prstGeom prst="triangle">
              <a:avLst/>
            </a:prstGeom>
            <a:solidFill>
              <a:srgbClr val="F69079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539071-078A-44D8-A424-F9611F5C6C5F}"/>
                </a:ext>
              </a:extLst>
            </p:cNvPr>
            <p:cNvSpPr/>
            <p:nvPr/>
          </p:nvSpPr>
          <p:spPr>
            <a:xfrm>
              <a:off x="3583275" y="523830"/>
              <a:ext cx="5379999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000" b="1">
                  <a:solidFill>
                    <a:schemeClr val="bg1"/>
                  </a:solidFill>
                  <a:latin typeface="Arial (Headings)"/>
                  <a:cs typeface="Arial" panose="020B0604020202020204" pitchFamily="34" charset="0"/>
                </a:rPr>
                <a:t>Sign in </a:t>
              </a:r>
              <a:r>
                <a:rPr lang="en-US" altLang="ko-KR" sz="5000" b="1">
                  <a:solidFill>
                    <a:srgbClr val="00B0F0"/>
                  </a:solidFill>
                  <a:latin typeface="Arial (Headings)"/>
                  <a:cs typeface="Arial" panose="020B0604020202020204" pitchFamily="34" charset="0"/>
                </a:rPr>
                <a:t>– Sign up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EE6A4085-C4FE-4F54-8DE4-5424769CBC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5929" y="283799"/>
            <a:ext cx="3538349" cy="629039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5C04E-E40E-4268-B94B-014D3AE01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1" y="283800"/>
            <a:ext cx="3538348" cy="629039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B8D6E6-3243-48B4-BF5E-479D53FFDDAC}"/>
              </a:ext>
            </a:extLst>
          </p:cNvPr>
          <p:cNvGrpSpPr/>
          <p:nvPr/>
        </p:nvGrpSpPr>
        <p:grpSpPr>
          <a:xfrm>
            <a:off x="4367360" y="283799"/>
            <a:ext cx="3538348" cy="6290397"/>
            <a:chOff x="4367360" y="283799"/>
            <a:chExt cx="3538348" cy="6290397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36B1A53D-070D-4A84-BB52-2668BB7BD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67360" y="283799"/>
              <a:ext cx="3538348" cy="6290397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CDE46E1-E25A-4694-8FC4-618E71A8C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10514" y="5669962"/>
              <a:ext cx="389106" cy="389106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0B0680F-C8A9-43D8-B4B4-68EBE0A5A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19572" y="5669962"/>
              <a:ext cx="389106" cy="38910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CB5BBE-35B7-4A4D-A6D4-2F261592C074}"/>
              </a:ext>
            </a:extLst>
          </p:cNvPr>
          <p:cNvGrpSpPr/>
          <p:nvPr/>
        </p:nvGrpSpPr>
        <p:grpSpPr>
          <a:xfrm>
            <a:off x="4081417" y="1030742"/>
            <a:ext cx="4258035" cy="4232690"/>
            <a:chOff x="3884261" y="2154217"/>
            <a:chExt cx="4481807" cy="4455130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269875A7-D1D7-4117-BF9F-DF96F090E951}"/>
                </a:ext>
              </a:extLst>
            </p:cNvPr>
            <p:cNvSpPr/>
            <p:nvPr/>
          </p:nvSpPr>
          <p:spPr>
            <a:xfrm>
              <a:off x="3884261" y="2723864"/>
              <a:ext cx="4481807" cy="388548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6FC76B-871C-436F-837A-0A0AD9E1752C}"/>
                </a:ext>
              </a:extLst>
            </p:cNvPr>
            <p:cNvSpPr/>
            <p:nvPr/>
          </p:nvSpPr>
          <p:spPr>
            <a:xfrm>
              <a:off x="4906721" y="3557443"/>
              <a:ext cx="243688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>
                  <a:solidFill>
                    <a:schemeClr val="bg1">
                      <a:lumMod val="65000"/>
                    </a:schemeClr>
                  </a:solidFill>
                  <a:latin typeface="Arial (Headings)"/>
                  <a:cs typeface="Arial" panose="020B0604020202020204" pitchFamily="34" charset="0"/>
                </a:rPr>
                <a:t>Success!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6F26F5-5430-4FC4-91D3-0567E9E18C4C}"/>
                </a:ext>
              </a:extLst>
            </p:cNvPr>
            <p:cNvSpPr/>
            <p:nvPr/>
          </p:nvSpPr>
          <p:spPr>
            <a:xfrm>
              <a:off x="4051146" y="4380024"/>
              <a:ext cx="4174382" cy="842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300">
                  <a:solidFill>
                    <a:schemeClr val="bg1">
                      <a:lumMod val="65000"/>
                    </a:schemeClr>
                  </a:solidFill>
                  <a:latin typeface="Arial (Headings)"/>
                  <a:cs typeface="Arial" panose="020B0604020202020204" pitchFamily="34" charset="0"/>
                </a:rPr>
                <a:t>You have already Signed in.</a:t>
              </a:r>
            </a:p>
            <a:p>
              <a:pPr algn="ctr"/>
              <a:r>
                <a:rPr lang="en-US" altLang="ko-KR" sz="2300">
                  <a:solidFill>
                    <a:schemeClr val="bg1">
                      <a:lumMod val="65000"/>
                    </a:schemeClr>
                  </a:solidFill>
                  <a:latin typeface="Arial (Headings)"/>
                  <a:cs typeface="Arial" panose="020B0604020202020204" pitchFamily="34" charset="0"/>
                </a:rPr>
                <a:t>Enjoyed our Game!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27A295-9189-48DD-AE95-51EA729781A9}"/>
                </a:ext>
              </a:extLst>
            </p:cNvPr>
            <p:cNvSpPr/>
            <p:nvPr/>
          </p:nvSpPr>
          <p:spPr>
            <a:xfrm>
              <a:off x="4454310" y="5565932"/>
              <a:ext cx="3496559" cy="657726"/>
            </a:xfrm>
            <a:prstGeom prst="rect">
              <a:avLst/>
            </a:prstGeom>
            <a:solidFill>
              <a:srgbClr val="6AC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LET’S PLAY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F2A1AF7E-E71E-4D23-95C7-275995BF1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99708" y="2154217"/>
              <a:ext cx="1445640" cy="1445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2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D24C5E-0639-49CD-9FD9-34DA455C3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7" y="550863"/>
            <a:ext cx="3857625" cy="6858000"/>
          </a:xfrm>
          <a:prstGeom prst="rect">
            <a:avLst/>
          </a:prstGeom>
        </p:spPr>
      </p:pic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7C802A56-9692-41BC-B584-35646D9B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0" b="21270"/>
          <a:stretch>
            <a:fillRect/>
          </a:stretch>
        </p:blipFill>
        <p:spPr>
          <a:xfrm>
            <a:off x="0" y="0"/>
            <a:ext cx="8396287" cy="6459537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764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2747570">
            <a:off x="10169196" y="4608349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61" y="5105571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01" y="3393814"/>
            <a:ext cx="685800" cy="68580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839" y="1776952"/>
            <a:ext cx="428625" cy="42862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A4D9C1-CF2A-4CB7-81DF-3C0827795C0B}"/>
              </a:ext>
            </a:extLst>
          </p:cNvPr>
          <p:cNvGrpSpPr/>
          <p:nvPr/>
        </p:nvGrpSpPr>
        <p:grpSpPr>
          <a:xfrm>
            <a:off x="3721305" y="-565078"/>
            <a:ext cx="3564843" cy="2873509"/>
            <a:chOff x="2325213" y="-474747"/>
            <a:chExt cx="3564843" cy="2873509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7539F54-EB19-418E-848E-5235736CDDD8}"/>
                </a:ext>
              </a:extLst>
            </p:cNvPr>
            <p:cNvSpPr/>
            <p:nvPr/>
          </p:nvSpPr>
          <p:spPr>
            <a:xfrm rot="17134734">
              <a:off x="2670880" y="-820414"/>
              <a:ext cx="2873509" cy="3564843"/>
            </a:xfrm>
            <a:prstGeom prst="triangle">
              <a:avLst/>
            </a:prstGeom>
            <a:solidFill>
              <a:srgbClr val="F69079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400FE8-A412-40F2-9997-8C5D1360EFDA}"/>
                </a:ext>
              </a:extLst>
            </p:cNvPr>
            <p:cNvSpPr/>
            <p:nvPr/>
          </p:nvSpPr>
          <p:spPr>
            <a:xfrm>
              <a:off x="3771609" y="732377"/>
              <a:ext cx="2028119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500" b="1">
                  <a:solidFill>
                    <a:srgbClr val="00B0F0"/>
                  </a:solidFill>
                  <a:latin typeface="Arial (Headings)"/>
                  <a:cs typeface="Arial" panose="020B0604020202020204" pitchFamily="34" charset="0"/>
                </a:rPr>
                <a:t>Menu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292C3A3-C42D-4309-8951-2830AA19C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5" y="45024"/>
            <a:ext cx="3767388" cy="669757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1627BBD-F4D2-4198-B63B-98A6FCC82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89" y="93150"/>
            <a:ext cx="3750813" cy="666811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6CB9DCD-1707-499B-A80D-8BCA2380E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00" y="0"/>
            <a:ext cx="3767388" cy="669757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74AE0A-0B71-4AE9-946D-92CF4354D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48" y="14733"/>
            <a:ext cx="3750813" cy="666811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DBD79BE-F968-4C55-BA94-16CCA6EDF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48" y="49805"/>
            <a:ext cx="3750814" cy="666811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1951A78-7E25-428B-9226-F563BB868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48" y="93150"/>
            <a:ext cx="3750813" cy="666811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618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3F6433E-707E-4993-92F6-83CB206E1698}"/>
              </a:ext>
            </a:extLst>
          </p:cNvPr>
          <p:cNvSpPr txBox="1"/>
          <p:nvPr/>
        </p:nvSpPr>
        <p:spPr>
          <a:xfrm>
            <a:off x="-21196" y="601749"/>
            <a:ext cx="40751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Component &amp;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1F78F9-B27A-4D6A-93F7-E08D9E5D5E99}"/>
              </a:ext>
            </a:extLst>
          </p:cNvPr>
          <p:cNvSpPr txBox="1"/>
          <p:nvPr/>
        </p:nvSpPr>
        <p:spPr>
          <a:xfrm>
            <a:off x="262488" y="1595994"/>
            <a:ext cx="3149452" cy="45477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ProgressBar</a:t>
            </a:r>
            <a:endParaRPr lang="en-US" sz="2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View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Volume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 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Button Done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338F31-878E-4DA0-BC4C-1D5EE2BA7668}"/>
              </a:ext>
            </a:extLst>
          </p:cNvPr>
          <p:cNvSpPr/>
          <p:nvPr/>
        </p:nvSpPr>
        <p:spPr>
          <a:xfrm>
            <a:off x="-21196" y="0"/>
            <a:ext cx="4075154" cy="6857999"/>
          </a:xfrm>
          <a:prstGeom prst="rect">
            <a:avLst/>
          </a:prstGeom>
          <a:solidFill>
            <a:srgbClr val="DC6866"/>
          </a:solidFill>
          <a:ln>
            <a:solidFill>
              <a:srgbClr val="FF7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3B7B6C-2564-4024-B51F-3F9160BAEF58}"/>
              </a:ext>
            </a:extLst>
          </p:cNvPr>
          <p:cNvSpPr/>
          <p:nvPr/>
        </p:nvSpPr>
        <p:spPr>
          <a:xfrm>
            <a:off x="-21196" y="-6214"/>
            <a:ext cx="4066528" cy="994786"/>
          </a:xfrm>
          <a:prstGeom prst="rect">
            <a:avLst/>
          </a:prstGeom>
          <a:solidFill>
            <a:srgbClr val="FF9999"/>
          </a:solidFill>
          <a:ln>
            <a:solidFill>
              <a:srgbClr val="FF7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94E3B-9516-45CC-8BB8-F8AF9E64CCCE}"/>
              </a:ext>
            </a:extLst>
          </p:cNvPr>
          <p:cNvSpPr txBox="1"/>
          <p:nvPr/>
        </p:nvSpPr>
        <p:spPr>
          <a:xfrm>
            <a:off x="281036" y="177381"/>
            <a:ext cx="36580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Arial (Headings)"/>
                <a:ea typeface="Open Sans" panose="020B0606030504020204" pitchFamily="34" charset="0"/>
                <a:cs typeface="Open Sans" panose="020B0606030504020204" pitchFamily="34" charset="0"/>
              </a:rPr>
              <a:t>Library - Menu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6553AA-DD04-4B46-A44A-8C940948B07A}"/>
              </a:ext>
            </a:extLst>
          </p:cNvPr>
          <p:cNvGrpSpPr/>
          <p:nvPr/>
        </p:nvGrpSpPr>
        <p:grpSpPr>
          <a:xfrm>
            <a:off x="4382267" y="193524"/>
            <a:ext cx="6686353" cy="6375607"/>
            <a:chOff x="3990593" y="241195"/>
            <a:chExt cx="6686353" cy="63756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50EC67-B8DD-4534-AA1A-EAC130555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667" y="241195"/>
              <a:ext cx="3586279" cy="6375607"/>
            </a:xfrm>
            <a:prstGeom prst="rect">
              <a:avLst/>
            </a:prstGeom>
            <a:ln>
              <a:solidFill>
                <a:srgbClr val="E4707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7F4309-772E-4DF6-ADC8-8A8D4099B151}"/>
                </a:ext>
              </a:extLst>
            </p:cNvPr>
            <p:cNvSpPr txBox="1"/>
            <p:nvPr/>
          </p:nvSpPr>
          <p:spPr>
            <a:xfrm>
              <a:off x="4474370" y="3184405"/>
              <a:ext cx="225100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Recycler View</a:t>
              </a:r>
            </a:p>
            <a:p>
              <a:endParaRPr lang="en-US" sz="25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BE2B0-6A77-4B17-86B5-75F481334F9E}"/>
                </a:ext>
              </a:extLst>
            </p:cNvPr>
            <p:cNvSpPr txBox="1"/>
            <p:nvPr/>
          </p:nvSpPr>
          <p:spPr>
            <a:xfrm>
              <a:off x="3990593" y="453014"/>
              <a:ext cx="2870016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Circle Image View</a:t>
              </a:r>
            </a:p>
            <a:p>
              <a:endParaRPr lang="en-US" sz="2500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51D0C43-CF91-4638-88D9-09A8F20CA284}"/>
                </a:ext>
              </a:extLst>
            </p:cNvPr>
            <p:cNvSpPr/>
            <p:nvPr/>
          </p:nvSpPr>
          <p:spPr>
            <a:xfrm>
              <a:off x="6689558" y="2502568"/>
              <a:ext cx="211311" cy="213250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056BF1A-5878-4A23-89D7-B15D457E832C}"/>
                </a:ext>
              </a:extLst>
            </p:cNvPr>
            <p:cNvSpPr/>
            <p:nvPr/>
          </p:nvSpPr>
          <p:spPr>
            <a:xfrm>
              <a:off x="6878381" y="453014"/>
              <a:ext cx="45719" cy="105652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591CBF-48C4-4FE0-9C6B-F3EED74EDF69}"/>
              </a:ext>
            </a:extLst>
          </p:cNvPr>
          <p:cNvSpPr/>
          <p:nvPr/>
        </p:nvSpPr>
        <p:spPr>
          <a:xfrm>
            <a:off x="-29823" y="1551942"/>
            <a:ext cx="4075155" cy="1877057"/>
          </a:xfrm>
          <a:prstGeom prst="rect">
            <a:avLst/>
          </a:prstGeom>
          <a:solidFill>
            <a:srgbClr val="FF9999"/>
          </a:solidFill>
          <a:ln>
            <a:solidFill>
              <a:srgbClr val="FF7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C7E90-09C9-4D80-96A7-7FCEEF7C2734}"/>
              </a:ext>
            </a:extLst>
          </p:cNvPr>
          <p:cNvSpPr/>
          <p:nvPr/>
        </p:nvSpPr>
        <p:spPr>
          <a:xfrm>
            <a:off x="-21197" y="3415561"/>
            <a:ext cx="4075155" cy="2497919"/>
          </a:xfrm>
          <a:prstGeom prst="rect">
            <a:avLst/>
          </a:prstGeom>
          <a:solidFill>
            <a:srgbClr val="FF9999"/>
          </a:solidFill>
          <a:ln>
            <a:solidFill>
              <a:srgbClr val="FF7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C7311-8ECE-461A-80DF-614F8E5E9514}"/>
              </a:ext>
            </a:extLst>
          </p:cNvPr>
          <p:cNvSpPr txBox="1"/>
          <p:nvPr/>
        </p:nvSpPr>
        <p:spPr>
          <a:xfrm>
            <a:off x="390973" y="1291956"/>
            <a:ext cx="4900160" cy="4577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Recycler View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Circle Image View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Firebase-auth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Play-services-auth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Facebook-android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5B9226-AC29-4900-A04D-BD235F83BE0F}"/>
              </a:ext>
            </a:extLst>
          </p:cNvPr>
          <p:cNvGrpSpPr/>
          <p:nvPr/>
        </p:nvGrpSpPr>
        <p:grpSpPr>
          <a:xfrm>
            <a:off x="6096000" y="236128"/>
            <a:ext cx="5467131" cy="6290397"/>
            <a:chOff x="-4937474" y="-3444671"/>
            <a:chExt cx="5467131" cy="62903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402CCAF-32D7-482D-89B0-E97D44B09321}"/>
                </a:ext>
              </a:extLst>
            </p:cNvPr>
            <p:cNvGrpSpPr/>
            <p:nvPr/>
          </p:nvGrpSpPr>
          <p:grpSpPr>
            <a:xfrm>
              <a:off x="-4937474" y="-3444671"/>
              <a:ext cx="3538348" cy="6290397"/>
              <a:chOff x="4367360" y="283799"/>
              <a:chExt cx="3538348" cy="6290397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A39D0624-44CF-425E-825A-1C3E7EEF0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67360" y="283799"/>
                <a:ext cx="3538348" cy="6290397"/>
              </a:xfrm>
              <a:prstGeom prst="rect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838B594-CF4D-43BB-9768-FDC13A8D8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0514" y="5669962"/>
                <a:ext cx="389106" cy="389106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614A7F71-7768-4CBA-8657-9DEEA39CE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19572" y="5669962"/>
                <a:ext cx="389106" cy="389106"/>
              </a:xfrm>
              <a:prstGeom prst="rect">
                <a:avLst/>
              </a:prstGeom>
            </p:spPr>
          </p:pic>
        </p:grp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ADE3D19D-F72C-4F5C-A23A-391CD376A4DF}"/>
                </a:ext>
              </a:extLst>
            </p:cNvPr>
            <p:cNvSpPr/>
            <p:nvPr/>
          </p:nvSpPr>
          <p:spPr>
            <a:xfrm>
              <a:off x="-1258372" y="1291956"/>
              <a:ext cx="222461" cy="155377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B9C4EC-60DB-4B6D-BAF9-C8E1AED4C0CA}"/>
                </a:ext>
              </a:extLst>
            </p:cNvPr>
            <p:cNvSpPr txBox="1"/>
            <p:nvPr/>
          </p:nvSpPr>
          <p:spPr>
            <a:xfrm>
              <a:off x="-895157" y="1445593"/>
              <a:ext cx="1424814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/>
                <a:t>Sign in </a:t>
              </a:r>
            </a:p>
            <a:p>
              <a:r>
                <a:rPr lang="en-US" sz="2500"/>
                <a:t>Google </a:t>
              </a:r>
            </a:p>
            <a:p>
              <a:r>
                <a:rPr lang="en-US" sz="2500"/>
                <a:t>Facebook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29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F53448D-5BC9-47F2-8D25-10D099DDA51C}"/>
              </a:ext>
            </a:extLst>
          </p:cNvPr>
          <p:cNvSpPr/>
          <p:nvPr/>
        </p:nvSpPr>
        <p:spPr>
          <a:xfrm rot="13733016">
            <a:off x="3632167" y="-462666"/>
            <a:ext cx="2311907" cy="2645212"/>
          </a:xfrm>
          <a:prstGeom prst="triangle">
            <a:avLst/>
          </a:prstGeom>
          <a:solidFill>
            <a:srgbClr val="F6907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F356D89-9B83-4441-AB45-946E9E7A92C7}"/>
              </a:ext>
            </a:extLst>
          </p:cNvPr>
          <p:cNvSpPr/>
          <p:nvPr/>
        </p:nvSpPr>
        <p:spPr>
          <a:xfrm rot="4660268">
            <a:off x="6836227" y="2936343"/>
            <a:ext cx="1742536" cy="1502186"/>
          </a:xfrm>
          <a:prstGeom prst="triangle">
            <a:avLst/>
          </a:prstGeom>
          <a:solidFill>
            <a:srgbClr val="F690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0268D0-1133-4F90-B974-510A0EBD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502" y="5913040"/>
            <a:ext cx="1171575" cy="1171575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5DC06E-FF5E-41DD-95FB-42BCFBCA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3632440"/>
            <a:ext cx="685800" cy="68580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970296-3704-4CDB-9C3B-0DEC7B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770" y="1369152"/>
            <a:ext cx="428625" cy="428625"/>
          </a:xfrm>
          <a:prstGeom prst="rect">
            <a:avLst/>
          </a:prstGeom>
          <a:solidFill>
            <a:srgbClr val="7030A0"/>
          </a:solidFill>
          <a:ln>
            <a:noFill/>
          </a:ln>
        </p:spPr>
      </p:pic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5F056C55-6029-4984-A121-27DE65F3F11B}"/>
              </a:ext>
            </a:extLst>
          </p:cNvPr>
          <p:cNvSpPr/>
          <p:nvPr/>
        </p:nvSpPr>
        <p:spPr>
          <a:xfrm rot="20547991">
            <a:off x="1728397" y="1663364"/>
            <a:ext cx="1284959" cy="1084425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F59FB4-C980-4E50-8ACC-B5AFE0668E1A}"/>
              </a:ext>
            </a:extLst>
          </p:cNvPr>
          <p:cNvSpPr/>
          <p:nvPr/>
        </p:nvSpPr>
        <p:spPr>
          <a:xfrm>
            <a:off x="1247551" y="305092"/>
            <a:ext cx="2218232" cy="29097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E6EF19-AA8D-48EF-995E-017CD3577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54" y="715007"/>
            <a:ext cx="1982741" cy="24210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09AA83-42E1-4A99-B221-D4D1FA83625C}"/>
              </a:ext>
            </a:extLst>
          </p:cNvPr>
          <p:cNvSpPr/>
          <p:nvPr/>
        </p:nvSpPr>
        <p:spPr>
          <a:xfrm>
            <a:off x="4969648" y="305092"/>
            <a:ext cx="2218232" cy="29097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B59F5A-02CA-4E66-BDD5-C5BF82F201A0}"/>
              </a:ext>
            </a:extLst>
          </p:cNvPr>
          <p:cNvSpPr/>
          <p:nvPr/>
        </p:nvSpPr>
        <p:spPr>
          <a:xfrm>
            <a:off x="8726217" y="286292"/>
            <a:ext cx="2218232" cy="29097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E19F2A-2E6F-4C7C-A62A-2A91F87960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732" y="859942"/>
            <a:ext cx="1363503" cy="22888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FEA4DB2-34C7-41D2-8ACB-80E2F7EF4787}"/>
              </a:ext>
            </a:extLst>
          </p:cNvPr>
          <p:cNvSpPr/>
          <p:nvPr/>
        </p:nvSpPr>
        <p:spPr>
          <a:xfrm>
            <a:off x="1353436" y="3671536"/>
            <a:ext cx="2218232" cy="2909798"/>
          </a:xfrm>
          <a:prstGeom prst="rect">
            <a:avLst/>
          </a:prstGeom>
          <a:solidFill>
            <a:schemeClr val="bg1"/>
          </a:solidFill>
          <a:ln w="28575">
            <a:solidFill>
              <a:srgbClr val="F2AC3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17D04F-C01F-47F4-BDD0-7B04320141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88" y="3036626"/>
            <a:ext cx="1484782" cy="34676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30B37E-B065-4572-A444-61FCE7ABA4C1}"/>
              </a:ext>
            </a:extLst>
          </p:cNvPr>
          <p:cNvSpPr/>
          <p:nvPr/>
        </p:nvSpPr>
        <p:spPr>
          <a:xfrm>
            <a:off x="5011090" y="3701286"/>
            <a:ext cx="2218232" cy="29097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D45A3D-9F44-4F7C-9A0F-986B2456C9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62" y="3975340"/>
            <a:ext cx="1575603" cy="25802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A2B04B6-4489-4E19-9F2F-CC360BA61739}"/>
              </a:ext>
            </a:extLst>
          </p:cNvPr>
          <p:cNvSpPr/>
          <p:nvPr/>
        </p:nvSpPr>
        <p:spPr>
          <a:xfrm>
            <a:off x="8821951" y="3643110"/>
            <a:ext cx="2218232" cy="2909798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A46CE7-D956-4126-9AD8-EB6E448764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758" y="3841573"/>
            <a:ext cx="1300615" cy="2711335"/>
          </a:xfrm>
          <a:prstGeom prst="rect">
            <a:avLst/>
          </a:prstGeom>
        </p:spPr>
      </p:pic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F9E8E7BA-7664-4CE7-80F6-FA622ED02C00}"/>
              </a:ext>
            </a:extLst>
          </p:cNvPr>
          <p:cNvSpPr/>
          <p:nvPr/>
        </p:nvSpPr>
        <p:spPr>
          <a:xfrm rot="20547991">
            <a:off x="-353946" y="397665"/>
            <a:ext cx="1284959" cy="1084425"/>
          </a:xfrm>
          <a:prstGeom prst="lightningBolt">
            <a:avLst/>
          </a:prstGeom>
          <a:solidFill>
            <a:srgbClr val="FFFF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D93D42-7E86-4E28-AD99-729201C5ED0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42" y="1061145"/>
            <a:ext cx="2193106" cy="22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8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BD56A2B-85B0-4CF6-8601-0180E3A3D106}">
  <we:reference id="wa104380317" version="1.0.0.0" store="vi-VN" storeType="OMEX"/>
  <we:alternateReferences>
    <we:reference id="WA104380317" version="1.0.0.0" store="WA10438031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1031</Words>
  <Application>Microsoft Office PowerPoint</Application>
  <PresentationFormat>Widescreen</PresentationFormat>
  <Paragraphs>399</Paragraphs>
  <Slides>42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맑은 고딕</vt:lpstr>
      <vt:lpstr>Arial</vt:lpstr>
      <vt:lpstr>Arial (Headings)</vt:lpstr>
      <vt:lpstr>Calibri</vt:lpstr>
      <vt:lpstr>Calibri Light</vt:lpstr>
      <vt:lpstr>Courier New</vt:lpstr>
      <vt:lpstr>FS Just Awesome Regular</vt:lpstr>
      <vt:lpstr>Open Sans</vt:lpstr>
      <vt:lpstr>Open Sans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THỊ THANH HƯƠNG</dc:creator>
  <cp:lastModifiedBy>DELL</cp:lastModifiedBy>
  <cp:revision>1</cp:revision>
  <dcterms:created xsi:type="dcterms:W3CDTF">2018-11-06T17:32:04Z</dcterms:created>
  <dcterms:modified xsi:type="dcterms:W3CDTF">2018-12-01T04:53:44Z</dcterms:modified>
</cp:coreProperties>
</file>